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  <p:sldMasterId id="2147483692" r:id="rId2"/>
    <p:sldMasterId id="2147483693" r:id="rId3"/>
  </p:sldMasterIdLst>
  <p:notesMasterIdLst>
    <p:notesMasterId r:id="rId6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315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</p:sldIdLst>
  <p:sldSz cx="13004800" cy="9753600"/>
  <p:notesSz cx="6858000" cy="9144000"/>
  <p:embeddedFontLst>
    <p:embeddedFont>
      <p:font typeface="M PLUS 1p" panose="020B0604020202020204" charset="-128"/>
      <p:regular r:id="rId65"/>
      <p:bold r:id="rId66"/>
    </p:embeddedFont>
    <p:embeddedFont>
      <p:font typeface="Helvetica Neue" panose="020B0604020202020204" charset="0"/>
      <p:regular r:id="rId67"/>
      <p:bold r:id="rId68"/>
      <p:italic r:id="rId69"/>
      <p:boldItalic r:id="rId7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7572E3-B57F-47F4-B575-7EC92AF7097E}" v="3" dt="2022-01-12T15:39:26.297"/>
  </p1510:revLst>
</p1510:revInfo>
</file>

<file path=ppt/tableStyles.xml><?xml version="1.0" encoding="utf-8"?>
<a:tblStyleLst xmlns:a="http://schemas.openxmlformats.org/drawingml/2006/main" def="{245361F8-489F-4DC0-9F7E-53F87E61920F}">
  <a:tblStyle styleId="{245361F8-489F-4DC0-9F7E-53F87E6192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46DD8FF-6C3A-487D-8733-B1EFEBE039BA}" styleName="Table_1"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/>
          </a:solidFill>
        </a:fill>
      </a:tcStyle>
    </a:wholeTbl>
    <a:band1H>
      <a:tcTxStyle/>
      <a:tcStyle>
        <a:tcBdr/>
      </a:tcStyle>
    </a:band1H>
    <a:band2H>
      <a:tcTxStyle b="off" i="off"/>
      <a:tcStyle>
        <a:tcBdr/>
        <a:fill>
          <a:solidFill>
            <a:srgbClr val="E3E5E8"/>
          </a:solidFill>
        </a:fill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3797C6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150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font" Target="fonts/font2.fntdata"/><Relationship Id="rId74" Type="http://schemas.openxmlformats.org/officeDocument/2006/relationships/tableStyles" Target="tableStyles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notesMaster" Target="notesMasters/notesMaster1.xml"/><Relationship Id="rId69" Type="http://schemas.openxmlformats.org/officeDocument/2006/relationships/font" Target="fonts/font5.fntdata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font" Target="fonts/font3.fntdata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font" Target="fonts/font6.fntdata"/><Relationship Id="rId75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font" Target="fonts/font1.fntdata"/><Relationship Id="rId73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microsoft.com/office/2015/10/relationships/revisionInfo" Target="revisionInfo.xml"/><Relationship Id="rId7" Type="http://schemas.openxmlformats.org/officeDocument/2006/relationships/slide" Target="slides/slide4.xml"/><Relationship Id="rId7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THE DUC 20194515" userId="32441812-81b6-4178-b027-38d89a7cfb09" providerId="ADAL" clId="{7A028E04-F3E4-4F06-AE0B-6E4D26BED05C}"/>
    <pc:docChg chg="modSld">
      <pc:chgData name="NGUYEN THE DUC 20194515" userId="32441812-81b6-4178-b027-38d89a7cfb09" providerId="ADAL" clId="{7A028E04-F3E4-4F06-AE0B-6E4D26BED05C}" dt="2021-11-11T06:27:16.327" v="4" actId="207"/>
      <pc:docMkLst>
        <pc:docMk/>
      </pc:docMkLst>
      <pc:sldChg chg="modSp mod">
        <pc:chgData name="NGUYEN THE DUC 20194515" userId="32441812-81b6-4178-b027-38d89a7cfb09" providerId="ADAL" clId="{7A028E04-F3E4-4F06-AE0B-6E4D26BED05C}" dt="2021-11-11T06:22:35.570" v="1" actId="207"/>
        <pc:sldMkLst>
          <pc:docMk/>
          <pc:sldMk cId="0" sldId="308"/>
        </pc:sldMkLst>
        <pc:spChg chg="mod">
          <ac:chgData name="NGUYEN THE DUC 20194515" userId="32441812-81b6-4178-b027-38d89a7cfb09" providerId="ADAL" clId="{7A028E04-F3E4-4F06-AE0B-6E4D26BED05C}" dt="2021-11-11T06:22:35.570" v="1" actId="207"/>
          <ac:spMkLst>
            <pc:docMk/>
            <pc:sldMk cId="0" sldId="308"/>
            <ac:spMk id="657" creationId="{00000000-0000-0000-0000-000000000000}"/>
          </ac:spMkLst>
        </pc:spChg>
      </pc:sldChg>
      <pc:sldChg chg="modSp mod">
        <pc:chgData name="NGUYEN THE DUC 20194515" userId="32441812-81b6-4178-b027-38d89a7cfb09" providerId="ADAL" clId="{7A028E04-F3E4-4F06-AE0B-6E4D26BED05C}" dt="2021-11-11T06:26:59.501" v="2" actId="207"/>
        <pc:sldMkLst>
          <pc:docMk/>
          <pc:sldMk cId="0" sldId="309"/>
        </pc:sldMkLst>
        <pc:spChg chg="mod">
          <ac:chgData name="NGUYEN THE DUC 20194515" userId="32441812-81b6-4178-b027-38d89a7cfb09" providerId="ADAL" clId="{7A028E04-F3E4-4F06-AE0B-6E4D26BED05C}" dt="2021-11-11T06:26:59.501" v="2" actId="207"/>
          <ac:spMkLst>
            <pc:docMk/>
            <pc:sldMk cId="0" sldId="309"/>
            <ac:spMk id="664" creationId="{00000000-0000-0000-0000-000000000000}"/>
          </ac:spMkLst>
        </pc:spChg>
      </pc:sldChg>
      <pc:sldChg chg="modSp mod">
        <pc:chgData name="NGUYEN THE DUC 20194515" userId="32441812-81b6-4178-b027-38d89a7cfb09" providerId="ADAL" clId="{7A028E04-F3E4-4F06-AE0B-6E4D26BED05C}" dt="2021-11-11T06:27:13.261" v="3" actId="207"/>
        <pc:sldMkLst>
          <pc:docMk/>
          <pc:sldMk cId="0" sldId="310"/>
        </pc:sldMkLst>
        <pc:spChg chg="mod">
          <ac:chgData name="NGUYEN THE DUC 20194515" userId="32441812-81b6-4178-b027-38d89a7cfb09" providerId="ADAL" clId="{7A028E04-F3E4-4F06-AE0B-6E4D26BED05C}" dt="2021-11-11T06:27:13.261" v="3" actId="207"/>
          <ac:spMkLst>
            <pc:docMk/>
            <pc:sldMk cId="0" sldId="310"/>
            <ac:spMk id="671" creationId="{00000000-0000-0000-0000-000000000000}"/>
          </ac:spMkLst>
        </pc:spChg>
      </pc:sldChg>
      <pc:sldChg chg="modSp mod">
        <pc:chgData name="NGUYEN THE DUC 20194515" userId="32441812-81b6-4178-b027-38d89a7cfb09" providerId="ADAL" clId="{7A028E04-F3E4-4F06-AE0B-6E4D26BED05C}" dt="2021-11-11T06:27:16.327" v="4" actId="207"/>
        <pc:sldMkLst>
          <pc:docMk/>
          <pc:sldMk cId="0" sldId="311"/>
        </pc:sldMkLst>
        <pc:spChg chg="mod">
          <ac:chgData name="NGUYEN THE DUC 20194515" userId="32441812-81b6-4178-b027-38d89a7cfb09" providerId="ADAL" clId="{7A028E04-F3E4-4F06-AE0B-6E4D26BED05C}" dt="2021-11-11T06:27:16.327" v="4" actId="207"/>
          <ac:spMkLst>
            <pc:docMk/>
            <pc:sldMk cId="0" sldId="311"/>
            <ac:spMk id="678" creationId="{00000000-0000-0000-0000-000000000000}"/>
          </ac:spMkLst>
        </pc:spChg>
      </pc:sldChg>
    </pc:docChg>
  </pc:docChgLst>
  <pc:docChgLst>
    <pc:chgData name="NGUYEN THE DUC 20194515" userId="32441812-81b6-4178-b027-38d89a7cfb09" providerId="ADAL" clId="{417572E3-B57F-47F4-B575-7EC92AF7097E}"/>
    <pc:docChg chg="undo custSel addSld modSld">
      <pc:chgData name="NGUYEN THE DUC 20194515" userId="32441812-81b6-4178-b027-38d89a7cfb09" providerId="ADAL" clId="{417572E3-B57F-47F4-B575-7EC92AF7097E}" dt="2022-02-13T03:18:59.861" v="2106" actId="13926"/>
      <pc:docMkLst>
        <pc:docMk/>
      </pc:docMkLst>
      <pc:sldChg chg="addSp delSp modSp mod">
        <pc:chgData name="NGUYEN THE DUC 20194515" userId="32441812-81b6-4178-b027-38d89a7cfb09" providerId="ADAL" clId="{417572E3-B57F-47F4-B575-7EC92AF7097E}" dt="2022-01-05T22:40:44.560" v="628" actId="255"/>
        <pc:sldMkLst>
          <pc:docMk/>
          <pc:sldMk cId="0" sldId="264"/>
        </pc:sldMkLst>
        <pc:spChg chg="add del mod">
          <ac:chgData name="NGUYEN THE DUC 20194515" userId="32441812-81b6-4178-b027-38d89a7cfb09" providerId="ADAL" clId="{417572E3-B57F-47F4-B575-7EC92AF7097E}" dt="2022-01-05T22:40:44.560" v="628" actId="255"/>
          <ac:spMkLst>
            <pc:docMk/>
            <pc:sldMk cId="0" sldId="264"/>
            <ac:spMk id="2" creationId="{A2A6A5CB-B860-414C-9E63-60A5179223EB}"/>
          </ac:spMkLst>
        </pc:spChg>
        <pc:spChg chg="mod">
          <ac:chgData name="NGUYEN THE DUC 20194515" userId="32441812-81b6-4178-b027-38d89a7cfb09" providerId="ADAL" clId="{417572E3-B57F-47F4-B575-7EC92AF7097E}" dt="2022-01-05T23:43:36.413" v="3" actId="27636"/>
          <ac:spMkLst>
            <pc:docMk/>
            <pc:sldMk cId="0" sldId="264"/>
            <ac:spMk id="324" creationId="{00000000-0000-0000-0000-000000000000}"/>
          </ac:spMkLst>
        </pc:spChg>
      </pc:sldChg>
      <pc:sldChg chg="addSp modSp mod">
        <pc:chgData name="NGUYEN THE DUC 20194515" userId="32441812-81b6-4178-b027-38d89a7cfb09" providerId="ADAL" clId="{417572E3-B57F-47F4-B575-7EC92AF7097E}" dt="2022-01-12T15:37:12.286" v="1988" actId="20577"/>
        <pc:sldMkLst>
          <pc:docMk/>
          <pc:sldMk cId="0" sldId="278"/>
        </pc:sldMkLst>
        <pc:spChg chg="add mod">
          <ac:chgData name="NGUYEN THE DUC 20194515" userId="32441812-81b6-4178-b027-38d89a7cfb09" providerId="ADAL" clId="{417572E3-B57F-47F4-B575-7EC92AF7097E}" dt="2022-01-12T15:37:12.286" v="1988" actId="20577"/>
          <ac:spMkLst>
            <pc:docMk/>
            <pc:sldMk cId="0" sldId="278"/>
            <ac:spMk id="2" creationId="{4C636F41-54E5-4D87-91D6-98EF925AB923}"/>
          </ac:spMkLst>
        </pc:spChg>
        <pc:spChg chg="mod">
          <ac:chgData name="NGUYEN THE DUC 20194515" userId="32441812-81b6-4178-b027-38d89a7cfb09" providerId="ADAL" clId="{417572E3-B57F-47F4-B575-7EC92AF7097E}" dt="2022-01-05T22:41:38.247" v="632" actId="27636"/>
          <ac:spMkLst>
            <pc:docMk/>
            <pc:sldMk cId="0" sldId="278"/>
            <ac:spMk id="431" creationId="{00000000-0000-0000-0000-000000000000}"/>
          </ac:spMkLst>
        </pc:spChg>
      </pc:sldChg>
      <pc:sldChg chg="modSp mod">
        <pc:chgData name="NGUYEN THE DUC 20194515" userId="32441812-81b6-4178-b027-38d89a7cfb09" providerId="ADAL" clId="{417572E3-B57F-47F4-B575-7EC92AF7097E}" dt="2022-01-12T15:37:26.033" v="1989" actId="20577"/>
        <pc:sldMkLst>
          <pc:docMk/>
          <pc:sldMk cId="0" sldId="286"/>
        </pc:sldMkLst>
        <pc:spChg chg="mod">
          <ac:chgData name="NGUYEN THE DUC 20194515" userId="32441812-81b6-4178-b027-38d89a7cfb09" providerId="ADAL" clId="{417572E3-B57F-47F4-B575-7EC92AF7097E}" dt="2022-01-12T15:37:26.033" v="1989" actId="20577"/>
          <ac:spMkLst>
            <pc:docMk/>
            <pc:sldMk cId="0" sldId="286"/>
            <ac:spMk id="490" creationId="{00000000-0000-0000-0000-000000000000}"/>
          </ac:spMkLst>
        </pc:spChg>
      </pc:sldChg>
      <pc:sldChg chg="modSp mod">
        <pc:chgData name="NGUYEN THE DUC 20194515" userId="32441812-81b6-4178-b027-38d89a7cfb09" providerId="ADAL" clId="{417572E3-B57F-47F4-B575-7EC92AF7097E}" dt="2022-01-12T15:38:51.448" v="2086" actId="20577"/>
        <pc:sldMkLst>
          <pc:docMk/>
          <pc:sldMk cId="0" sldId="287"/>
        </pc:sldMkLst>
        <pc:spChg chg="mod">
          <ac:chgData name="NGUYEN THE DUC 20194515" userId="32441812-81b6-4178-b027-38d89a7cfb09" providerId="ADAL" clId="{417572E3-B57F-47F4-B575-7EC92AF7097E}" dt="2022-01-12T15:38:51.448" v="2086" actId="20577"/>
          <ac:spMkLst>
            <pc:docMk/>
            <pc:sldMk cId="0" sldId="287"/>
            <ac:spMk id="497" creationId="{00000000-0000-0000-0000-000000000000}"/>
          </ac:spMkLst>
        </pc:spChg>
      </pc:sldChg>
      <pc:sldChg chg="modSp mod">
        <pc:chgData name="NGUYEN THE DUC 20194515" userId="32441812-81b6-4178-b027-38d89a7cfb09" providerId="ADAL" clId="{417572E3-B57F-47F4-B575-7EC92AF7097E}" dt="2022-01-05T23:43:54.809" v="5" actId="27636"/>
        <pc:sldMkLst>
          <pc:docMk/>
          <pc:sldMk cId="0" sldId="289"/>
        </pc:sldMkLst>
        <pc:spChg chg="mod">
          <ac:chgData name="NGUYEN THE DUC 20194515" userId="32441812-81b6-4178-b027-38d89a7cfb09" providerId="ADAL" clId="{417572E3-B57F-47F4-B575-7EC92AF7097E}" dt="2022-01-05T23:43:54.809" v="5" actId="27636"/>
          <ac:spMkLst>
            <pc:docMk/>
            <pc:sldMk cId="0" sldId="289"/>
            <ac:spMk id="511" creationId="{00000000-0000-0000-0000-000000000000}"/>
          </ac:spMkLst>
        </pc:spChg>
      </pc:sldChg>
      <pc:sldChg chg="modSp mod">
        <pc:chgData name="NGUYEN THE DUC 20194515" userId="32441812-81b6-4178-b027-38d89a7cfb09" providerId="ADAL" clId="{417572E3-B57F-47F4-B575-7EC92AF7097E}" dt="2022-01-05T23:43:54.826" v="6" actId="27636"/>
        <pc:sldMkLst>
          <pc:docMk/>
          <pc:sldMk cId="0" sldId="297"/>
        </pc:sldMkLst>
        <pc:spChg chg="mod">
          <ac:chgData name="NGUYEN THE DUC 20194515" userId="32441812-81b6-4178-b027-38d89a7cfb09" providerId="ADAL" clId="{417572E3-B57F-47F4-B575-7EC92AF7097E}" dt="2022-01-05T23:43:54.826" v="6" actId="27636"/>
          <ac:spMkLst>
            <pc:docMk/>
            <pc:sldMk cId="0" sldId="297"/>
            <ac:spMk id="573" creationId="{00000000-0000-0000-0000-000000000000}"/>
          </ac:spMkLst>
        </pc:spChg>
      </pc:sldChg>
      <pc:sldChg chg="modSp mod">
        <pc:chgData name="NGUYEN THE DUC 20194515" userId="32441812-81b6-4178-b027-38d89a7cfb09" providerId="ADAL" clId="{417572E3-B57F-47F4-B575-7EC92AF7097E}" dt="2022-02-13T03:05:39.020" v="2101" actId="13926"/>
        <pc:sldMkLst>
          <pc:docMk/>
          <pc:sldMk cId="0" sldId="308"/>
        </pc:sldMkLst>
        <pc:spChg chg="mod">
          <ac:chgData name="NGUYEN THE DUC 20194515" userId="32441812-81b6-4178-b027-38d89a7cfb09" providerId="ADAL" clId="{417572E3-B57F-47F4-B575-7EC92AF7097E}" dt="2022-02-13T03:05:39.020" v="2101" actId="13926"/>
          <ac:spMkLst>
            <pc:docMk/>
            <pc:sldMk cId="0" sldId="308"/>
            <ac:spMk id="657" creationId="{00000000-0000-0000-0000-000000000000}"/>
          </ac:spMkLst>
        </pc:spChg>
      </pc:sldChg>
      <pc:sldChg chg="modSp mod">
        <pc:chgData name="NGUYEN THE DUC 20194515" userId="32441812-81b6-4178-b027-38d89a7cfb09" providerId="ADAL" clId="{417572E3-B57F-47F4-B575-7EC92AF7097E}" dt="2022-02-13T03:13:48.308" v="2102" actId="13926"/>
        <pc:sldMkLst>
          <pc:docMk/>
          <pc:sldMk cId="0" sldId="309"/>
        </pc:sldMkLst>
        <pc:spChg chg="mod">
          <ac:chgData name="NGUYEN THE DUC 20194515" userId="32441812-81b6-4178-b027-38d89a7cfb09" providerId="ADAL" clId="{417572E3-B57F-47F4-B575-7EC92AF7097E}" dt="2022-02-13T03:13:48.308" v="2102" actId="13926"/>
          <ac:spMkLst>
            <pc:docMk/>
            <pc:sldMk cId="0" sldId="309"/>
            <ac:spMk id="664" creationId="{00000000-0000-0000-0000-000000000000}"/>
          </ac:spMkLst>
        </pc:spChg>
      </pc:sldChg>
      <pc:sldChg chg="modSp mod">
        <pc:chgData name="NGUYEN THE DUC 20194515" userId="32441812-81b6-4178-b027-38d89a7cfb09" providerId="ADAL" clId="{417572E3-B57F-47F4-B575-7EC92AF7097E}" dt="2022-02-13T03:15:50.221" v="2105" actId="13926"/>
        <pc:sldMkLst>
          <pc:docMk/>
          <pc:sldMk cId="0" sldId="310"/>
        </pc:sldMkLst>
        <pc:spChg chg="mod">
          <ac:chgData name="NGUYEN THE DUC 20194515" userId="32441812-81b6-4178-b027-38d89a7cfb09" providerId="ADAL" clId="{417572E3-B57F-47F4-B575-7EC92AF7097E}" dt="2022-02-13T03:15:50.221" v="2105" actId="13926"/>
          <ac:spMkLst>
            <pc:docMk/>
            <pc:sldMk cId="0" sldId="310"/>
            <ac:spMk id="671" creationId="{00000000-0000-0000-0000-000000000000}"/>
          </ac:spMkLst>
        </pc:spChg>
      </pc:sldChg>
      <pc:sldChg chg="modSp mod">
        <pc:chgData name="NGUYEN THE DUC 20194515" userId="32441812-81b6-4178-b027-38d89a7cfb09" providerId="ADAL" clId="{417572E3-B57F-47F4-B575-7EC92AF7097E}" dt="2022-02-13T03:18:59.861" v="2106" actId="13926"/>
        <pc:sldMkLst>
          <pc:docMk/>
          <pc:sldMk cId="0" sldId="311"/>
        </pc:sldMkLst>
        <pc:spChg chg="mod">
          <ac:chgData name="NGUYEN THE DUC 20194515" userId="32441812-81b6-4178-b027-38d89a7cfb09" providerId="ADAL" clId="{417572E3-B57F-47F4-B575-7EC92AF7097E}" dt="2022-02-13T03:18:59.861" v="2106" actId="13926"/>
          <ac:spMkLst>
            <pc:docMk/>
            <pc:sldMk cId="0" sldId="311"/>
            <ac:spMk id="678" creationId="{00000000-0000-0000-0000-000000000000}"/>
          </ac:spMkLst>
        </pc:spChg>
      </pc:sldChg>
      <pc:sldChg chg="addSp delSp modSp add mod">
        <pc:chgData name="NGUYEN THE DUC 20194515" userId="32441812-81b6-4178-b027-38d89a7cfb09" providerId="ADAL" clId="{417572E3-B57F-47F4-B575-7EC92AF7097E}" dt="2022-01-12T15:40:43.470" v="2095"/>
        <pc:sldMkLst>
          <pc:docMk/>
          <pc:sldMk cId="2978946052" sldId="315"/>
        </pc:sldMkLst>
        <pc:spChg chg="add del mod">
          <ac:chgData name="NGUYEN THE DUC 20194515" userId="32441812-81b6-4178-b027-38d89a7cfb09" providerId="ADAL" clId="{417572E3-B57F-47F4-B575-7EC92AF7097E}" dt="2022-01-12T15:40:43.470" v="2095"/>
          <ac:spMkLst>
            <pc:docMk/>
            <pc:sldMk cId="2978946052" sldId="315"/>
            <ac:spMk id="2" creationId="{EF9B403C-F37E-43F8-8D1B-13F15D33C887}"/>
          </ac:spMkLst>
        </pc:spChg>
        <pc:spChg chg="del">
          <ac:chgData name="NGUYEN THE DUC 20194515" userId="32441812-81b6-4178-b027-38d89a7cfb09" providerId="ADAL" clId="{417572E3-B57F-47F4-B575-7EC92AF7097E}" dt="2022-01-12T15:39:15.019" v="2088" actId="478"/>
          <ac:spMkLst>
            <pc:docMk/>
            <pc:sldMk cId="2978946052" sldId="315"/>
            <ac:spMk id="511" creationId="{00000000-0000-0000-0000-000000000000}"/>
          </ac:spMkLst>
        </pc:spChg>
        <pc:picChg chg="del">
          <ac:chgData name="NGUYEN THE DUC 20194515" userId="32441812-81b6-4178-b027-38d89a7cfb09" providerId="ADAL" clId="{417572E3-B57F-47F4-B575-7EC92AF7097E}" dt="2022-01-12T15:39:15.964" v="2089" actId="478"/>
          <ac:picMkLst>
            <pc:docMk/>
            <pc:sldMk cId="2978946052" sldId="315"/>
            <ac:picMk id="512" creationId="{00000000-0000-0000-0000-000000000000}"/>
          </ac:picMkLst>
        </pc:picChg>
        <pc:picChg chg="del">
          <ac:chgData name="NGUYEN THE DUC 20194515" userId="32441812-81b6-4178-b027-38d89a7cfb09" providerId="ADAL" clId="{417572E3-B57F-47F4-B575-7EC92AF7097E}" dt="2022-01-12T15:39:17.016" v="2090" actId="478"/>
          <ac:picMkLst>
            <pc:docMk/>
            <pc:sldMk cId="2978946052" sldId="315"/>
            <ac:picMk id="513" creationId="{00000000-0000-0000-0000-000000000000}"/>
          </ac:picMkLst>
        </pc:picChg>
        <pc:picChg chg="del">
          <ac:chgData name="NGUYEN THE DUC 20194515" userId="32441812-81b6-4178-b027-38d89a7cfb09" providerId="ADAL" clId="{417572E3-B57F-47F4-B575-7EC92AF7097E}" dt="2022-01-12T15:39:17.729" v="2091" actId="478"/>
          <ac:picMkLst>
            <pc:docMk/>
            <pc:sldMk cId="2978946052" sldId="315"/>
            <ac:picMk id="514" creationId="{00000000-0000-0000-0000-000000000000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96ede2333_0_7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7" name="Google Shape;327;gf96ede2333_0_7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f96ede2333_0_7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5" name="Google Shape;335;gf96ede2333_0_74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f96ede2333_0_7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2" name="Google Shape;342;gf96ede2333_0_74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f96ede2333_0_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9" name="Google Shape;349;gf96ede2333_0_7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f96ede2333_0_7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6" name="Google Shape;356;gf96ede2333_0_7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f96ede2333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4" name="Google Shape;364;gf96ede2333_0_76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f96ede2333_0_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1" name="Google Shape;371;gf96ede2333_0_7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f96ede2333_0_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9" name="Google Shape;379;gf96ede2333_0_85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f96ede2333_0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6" name="Google Shape;386;gf96ede2333_0_86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f96ede2333_0_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3" name="Google Shape;393;gf96ede2333_0_9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f96ede2333_0_9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f96ede233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f96ede2333_0_1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3" name="Google Shape;403;gf96ede2333_0_10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f96ede2333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3" name="Google Shape;413;gf96ede2333_0_10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f2a7f376f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0" name="Google Shape;420;gf2a7f376fe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f2a7f376f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7" name="Google Shape;427;gf2a7f376fe_0_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f96ede2333_0_1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4" name="Google Shape;434;gf96ede2333_0_10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f96ede2333_0_10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2" name="Google Shape;442;gf96ede2333_0_10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f96ede2333_0_1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9" name="Google Shape;449;gf96ede2333_0_104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f96ede2333_0_1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6" name="Google Shape;456;gf96ede2333_0_105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f96ede2333_0_1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63" name="Google Shape;463;gf96ede2333_0_106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f96ede2333_0_10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1" name="Google Shape;471;gf96ede2333_0_10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f96ede2333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9" name="Google Shape;279;gf96ede2333_0_9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説明2min 63</a:t>
            </a:r>
            <a:endParaRPr/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配布回収4min　実施</a:t>
            </a:r>
            <a:r>
              <a:rPr lang="en-US"/>
              <a:t>8</a:t>
            </a: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min　72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f96ede2333_0_1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8" name="Google Shape;478;gf96ede2333_0_10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f96ede2333_0_1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6" name="Google Shape;486;gf96ede2333_0_150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96ede2333_0_1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3" name="Google Shape;493;gf96ede2333_0_15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f96ede2333_0_10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0" name="Google Shape;500;gf96ede2333_0_109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f2a7f376f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7" name="Google Shape;507;gf2a7f376fe_0_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f2a7f376f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7" name="Google Shape;507;gf2a7f376fe_0_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271244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f96ede2333_0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7" name="Google Shape;517;gf96ede2333_0_110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f96ede2333_0_1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5" name="Google Shape;525;gf96ede2333_0_110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f96ede2333_0_1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2" name="Google Shape;532;gf96ede2333_0_11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f96ede2333_0_1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9" name="Google Shape;539;gf96ede2333_0_11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f4ac7e0679_0_1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gf4ac7e0679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f96ede2333_0_1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46" name="Google Shape;546;gf96ede2333_0_11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f96ede2333_0_1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54" name="Google Shape;554;gf96ede2333_0_113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f96ede2333_0_1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1" name="Google Shape;561;gf96ede2333_0_113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f96ede2333_0_1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69" name="Google Shape;569;gf96ede2333_0_114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f96ede2333_0_1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79" name="Google Shape;579;gf96ede2333_0_11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f96ede2333_0_1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8" name="Google Shape;588;gf96ede2333_0_11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f96ede2333_0_1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7" name="Google Shape;597;gf96ede2333_0_11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f2a7f376fe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6" name="Google Shape;606;gf2a7f376fe_0_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f96ede2333_0_127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gf96ede2333_0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f96ede2333_0_1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19" name="Google Shape;619;gf96ede2333_0_12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5min 24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f96ede2333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4" name="Google Shape;294;gf96ede2333_0_1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f96ede2333_0_14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6" name="Google Shape;626;gf96ede2333_0_14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5min 24</a:t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f96ede2333_0_1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3" name="Google Shape;633;gf96ede2333_0_13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5min 24</a:t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f96ede2333_0_1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0" name="Google Shape;640;gf96ede2333_0_14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5min 24</a:t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f2a7f376fe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gf2a7f376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9c8a76b1_2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53" name="Google Shape;653;gf29c8a76b1_2_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f96ede2333_0_1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0" name="Google Shape;660;gf96ede2333_0_149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f96ede2333_0_1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7" name="Google Shape;667;gf96ede2333_0_14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f29c8a76b1_2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74" name="Google Shape;674;gf29c8a76b1_2_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fb48eddc57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gfb48eddc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fb48eddc57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gfb48eddc5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f96ede2333_0_2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gf96ede2333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f11520545c_0_1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gf11520545c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fd09cbc0a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7" name="Google Shape;307;gfd09cbc0ad_0_7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f96ede2333_0_6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gf96ede2333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1152054fb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0" name="Google Shape;320;gf1152054fb_0_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 &amp; サブタイトル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 descr="fujisakura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-2584" y="4192129"/>
            <a:ext cx="13010100" cy="24237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  <a:effectLst>
            <a:outerShdw blurRad="152400" dist="150446" dir="5400000" rotWithShape="0">
              <a:srgbClr val="000000">
                <a:alpha val="5804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6400"/>
              <a:buFont typeface="Arial"/>
              <a:buNone/>
              <a:defRPr>
                <a:solidFill>
                  <a:srgbClr val="DF1F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spcFirstLastPara="1" wrap="square" lIns="254000" tIns="254000" rIns="254000" bIns="254000" anchor="ctr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 1">
  <p:cSld name="TITLE_AND_BODY_1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1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1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(右よせ）" type="tx">
  <p:cSld name="TITLE_AND_BOD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2051174" y="-3368"/>
            <a:ext cx="10517400" cy="16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>
                <a:solidFill>
                  <a:srgbClr val="424242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>
            <a:off x="2024852" y="2031722"/>
            <a:ext cx="10570200" cy="72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>
                <a:latin typeface="Arial"/>
                <a:ea typeface="Arial"/>
                <a:cs typeface="Arial"/>
                <a:sym typeface="Arial"/>
              </a:defRPr>
            </a:lvl2pPr>
            <a:lvl3pPr marL="1371600" lvl="2" indent="-4191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3B00"/>
              </a:buClr>
              <a:buSzPts val="3000"/>
              <a:buFont typeface="Arial"/>
              <a:buChar char="✓"/>
              <a:defRPr sz="30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619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619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/>
          <p:nvPr/>
        </p:nvSpPr>
        <p:spPr>
          <a:xfrm>
            <a:off x="6039592" y="1575599"/>
            <a:ext cx="2540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3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p13" descr="fujisakura.jpg"/>
          <p:cNvPicPr preferRelativeResize="0"/>
          <p:nvPr/>
        </p:nvPicPr>
        <p:blipFill rotWithShape="1">
          <a:blip r:embed="rId2">
            <a:alphaModFix/>
          </a:blip>
          <a:srcRect l="30078" r="57425"/>
          <a:stretch/>
        </p:blipFill>
        <p:spPr>
          <a:xfrm>
            <a:off x="-5438" y="4"/>
            <a:ext cx="1624963" cy="9753602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3"/>
          <p:cNvSpPr/>
          <p:nvPr/>
        </p:nvSpPr>
        <p:spPr>
          <a:xfrm>
            <a:off x="447968" y="406244"/>
            <a:ext cx="711300" cy="711300"/>
          </a:xfrm>
          <a:prstGeom prst="ellipse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51365" y="584044"/>
            <a:ext cx="7113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空白">
  <p:cSld name="空白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6272021" y="925195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 &amp; サブタイトル" type="title">
  <p:cSld name="TITLE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 descr="fujisakura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/>
          <p:nvPr/>
        </p:nvSpPr>
        <p:spPr>
          <a:xfrm>
            <a:off x="-2584" y="4192129"/>
            <a:ext cx="13010100" cy="24237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  <a:effectLst>
            <a:outerShdw blurRad="152400" dist="150446" dir="5400000" rotWithShape="0">
              <a:srgbClr val="000000">
                <a:alpha val="5804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6400"/>
              <a:buFont typeface="Arial"/>
              <a:buNone/>
              <a:defRPr>
                <a:solidFill>
                  <a:srgbClr val="DF1F00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body" idx="1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spcFirstLastPara="1" wrap="square" lIns="254000" tIns="254000" rIns="254000" bIns="2540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sldNum" idx="12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32004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40"/>
              <a:buChar char="•"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">
  <p:cSld name="タイトル（中央）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2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5800"/>
              <a:buFont typeface="Arial"/>
              <a:buNone/>
              <a:defRPr sz="5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6" name="Google Shape;106;p18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（上）">
  <p:cSld name="タイトル（上）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3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32004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40"/>
              <a:buChar char="•"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">
  <p:cSld name="タイトル（中央） 2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1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/>
            </a:lvl1pPr>
            <a:lvl2pPr marL="914400" lvl="1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marL="1371600" lvl="2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4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/>
          <p:nvPr/>
        </p:nvSpPr>
        <p:spPr>
          <a:xfrm>
            <a:off x="-15627" y="-1003"/>
            <a:ext cx="13036200" cy="9297000"/>
          </a:xfrm>
          <a:prstGeom prst="rect">
            <a:avLst/>
          </a:prstGeom>
          <a:solidFill>
            <a:srgbClr val="FFFFFF">
              <a:alpha val="9020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2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&amp;箇条書き">
  <p:cSld name="タイトル&amp;箇条書き 5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6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2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7" name="Google Shape;137;p24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画像（横長）">
  <p:cSld name="画像（横長）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>
            <a:spLocks noGrp="1"/>
          </p:cNvSpPr>
          <p:nvPr>
            <p:ph type="pic" idx="2"/>
          </p:nvPr>
        </p:nvSpPr>
        <p:spPr>
          <a:xfrm>
            <a:off x="381856" y="114242"/>
            <a:ext cx="12228300" cy="81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1270000" y="7529485"/>
            <a:ext cx="10464900" cy="10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1270000" y="8766416"/>
            <a:ext cx="10464900" cy="8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画像（縦長）">
  <p:cSld name="画像（縦長）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6"/>
          <p:cNvSpPr>
            <a:spLocks noGrp="1"/>
          </p:cNvSpPr>
          <p:nvPr>
            <p:ph type="pic" idx="2"/>
          </p:nvPr>
        </p:nvSpPr>
        <p:spPr>
          <a:xfrm>
            <a:off x="3172417" y="635000"/>
            <a:ext cx="12357000" cy="8238000"/>
          </a:xfrm>
          <a:prstGeom prst="rect">
            <a:avLst/>
          </a:prstGeom>
          <a:noFill/>
          <a:ln>
            <a:noFill/>
          </a:ln>
          <a:effectLst>
            <a:outerShdw blurRad="127000" dist="114245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6"/>
          <p:cNvSpPr/>
          <p:nvPr/>
        </p:nvSpPr>
        <p:spPr>
          <a:xfrm>
            <a:off x="599644" y="618569"/>
            <a:ext cx="6293700" cy="8229600"/>
          </a:xfrm>
          <a:prstGeom prst="rect">
            <a:avLst/>
          </a:prstGeom>
          <a:solidFill>
            <a:srgbClr val="FFFFFF">
              <a:alpha val="96860"/>
            </a:srgbClr>
          </a:solidFill>
          <a:ln>
            <a:noFill/>
          </a:ln>
          <a:effectLst>
            <a:outerShdw blurRad="127000" dist="114245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6"/>
          <p:cNvSpPr txBox="1">
            <a:spLocks noGrp="1"/>
          </p:cNvSpPr>
          <p:nvPr>
            <p:ph type="title"/>
          </p:nvPr>
        </p:nvSpPr>
        <p:spPr>
          <a:xfrm>
            <a:off x="729335" y="903529"/>
            <a:ext cx="60282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ctr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  <a:defRPr sz="4800">
                <a:solidFill>
                  <a:srgbClr val="DF1F00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body" idx="1"/>
          </p:nvPr>
        </p:nvSpPr>
        <p:spPr>
          <a:xfrm>
            <a:off x="952500" y="4119320"/>
            <a:ext cx="5334000" cy="44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箇条書き">
  <p:cSld name="箇条書き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/>
          <p:nvPr/>
        </p:nvSpPr>
        <p:spPr>
          <a:xfrm>
            <a:off x="-15627" y="457519"/>
            <a:ext cx="13036200" cy="8838600"/>
          </a:xfrm>
          <a:prstGeom prst="rect">
            <a:avLst/>
          </a:prstGeom>
          <a:solidFill>
            <a:srgbClr val="FFFFFF">
              <a:alpha val="9020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7"/>
          <p:cNvSpPr txBox="1">
            <a:spLocks noGrp="1"/>
          </p:cNvSpPr>
          <p:nvPr>
            <p:ph type="body" idx="1"/>
          </p:nvPr>
        </p:nvSpPr>
        <p:spPr>
          <a:xfrm>
            <a:off x="952500" y="1153762"/>
            <a:ext cx="11099700" cy="77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7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、箇条書き、画像">
  <p:cSld name="タイトル、箇条書き、画像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>
            <a:spLocks noGrp="1"/>
          </p:cNvSpPr>
          <p:nvPr>
            <p:ph type="pic" idx="2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Google Shape;158;p28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8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2" name="Google Shape;162;p28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、箇条書き、画像 2画像">
  <p:cSld name="タイトル、箇条書き、画像 2画像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>
            <a:spLocks noGrp="1"/>
          </p:cNvSpPr>
          <p:nvPr>
            <p:ph type="pic" idx="2"/>
          </p:nvPr>
        </p:nvSpPr>
        <p:spPr>
          <a:xfrm>
            <a:off x="4533900" y="2400300"/>
            <a:ext cx="9429600" cy="3174900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9" name="Google Shape;169;p29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9"/>
          <p:cNvSpPr>
            <a:spLocks noGrp="1"/>
          </p:cNvSpPr>
          <p:nvPr>
            <p:ph type="pic" idx="3"/>
          </p:nvPr>
        </p:nvSpPr>
        <p:spPr>
          <a:xfrm>
            <a:off x="4533900" y="5817891"/>
            <a:ext cx="9429600" cy="3174900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引用">
  <p:cSld name="引用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>
            <a:spLocks noGrp="1"/>
          </p:cNvSpPr>
          <p:nvPr>
            <p:ph type="body" idx="1"/>
          </p:nvPr>
        </p:nvSpPr>
        <p:spPr>
          <a:xfrm>
            <a:off x="1270000" y="8535368"/>
            <a:ext cx="104649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30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  <a:defRPr sz="3800"/>
            </a:lvl1pPr>
            <a:lvl2pPr marL="914400" lvl="1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3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3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背景写真のみ">
  <p:cSld name="背景写真のみ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">
  <p:cSld name="タイトル（中央）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写真">
  <p:cSld name="写真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>
            <a:spLocks noGrp="1"/>
          </p:cNvSpPr>
          <p:nvPr>
            <p:ph type="pic" idx="2"/>
          </p:nvPr>
        </p:nvSpPr>
        <p:spPr>
          <a:xfrm>
            <a:off x="-812800" y="0"/>
            <a:ext cx="14622900" cy="9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Google Shape;180;p3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7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5800"/>
              <a:buFont typeface="Arial"/>
              <a:buNone/>
              <a:defRPr sz="5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3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85" name="Google Shape;185;p33"/>
          <p:cNvSpPr/>
          <p:nvPr/>
        </p:nvSpPr>
        <p:spPr>
          <a:xfrm>
            <a:off x="12137539" y="8924439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33"/>
          <p:cNvSpPr/>
          <p:nvPr/>
        </p:nvSpPr>
        <p:spPr>
          <a:xfrm>
            <a:off x="329337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3"/>
          <p:cNvSpPr txBox="1">
            <a:spLocks noGrp="1"/>
          </p:cNvSpPr>
          <p:nvPr>
            <p:ph type="sldNum" idx="12"/>
          </p:nvPr>
        </p:nvSpPr>
        <p:spPr>
          <a:xfrm>
            <a:off x="12294727" y="9102239"/>
            <a:ext cx="396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8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4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4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32004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40"/>
              <a:buChar char="•"/>
              <a:defRPr/>
            </a:lvl2pPr>
            <a:lvl3pPr marL="1371600" lvl="2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91" name="Google Shape;191;p3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3" name="Google Shape;193;p34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 &amp; サブタイトル" type="tx">
  <p:cSld name="TITLE_AND_BODY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6" descr="fujisakura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6"/>
          <p:cNvSpPr/>
          <p:nvPr/>
        </p:nvSpPr>
        <p:spPr>
          <a:xfrm>
            <a:off x="-2584" y="4192129"/>
            <a:ext cx="13010100" cy="24237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  <a:effectLst>
            <a:outerShdw blurRad="152400" dist="150446" dir="5400000" rotWithShape="0">
              <a:srgbClr val="000000">
                <a:alpha val="5804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6"/>
          <p:cNvSpPr txBox="1">
            <a:spLocks noGrp="1"/>
          </p:cNvSpPr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6400"/>
              <a:buFont typeface="Arial"/>
              <a:buNone/>
              <a:defRPr>
                <a:solidFill>
                  <a:srgbClr val="DF1F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36"/>
          <p:cNvSpPr txBox="1">
            <a:spLocks noGrp="1"/>
          </p:cNvSpPr>
          <p:nvPr>
            <p:ph type="body" idx="1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spcFirstLastPara="1" wrap="square" lIns="254000" tIns="254000" rIns="254000" bIns="254000" anchor="ctr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6"/>
          <p:cNvSpPr txBox="1">
            <a:spLocks noGrp="1"/>
          </p:cNvSpPr>
          <p:nvPr>
            <p:ph type="sldNum" idx="12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7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7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/>
            </a:lvl1pPr>
            <a:lvl2pPr marL="914400" lvl="1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marL="1371600" lvl="2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7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3" name="Google Shape;213;p37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">
  <p:cSld name="タイトル（中央）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8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38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38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2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39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marL="914400" lvl="1" indent="-39116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Char char="•"/>
              <a:defRPr sz="3200"/>
            </a:lvl2pPr>
            <a:lvl3pPr marL="1371600" lvl="2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9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4" name="Google Shape;224;p39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3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0"/>
          <p:cNvSpPr/>
          <p:nvPr/>
        </p:nvSpPr>
        <p:spPr>
          <a:xfrm>
            <a:off x="-15627" y="-1003"/>
            <a:ext cx="13036200" cy="9297000"/>
          </a:xfrm>
          <a:prstGeom prst="rect">
            <a:avLst/>
          </a:prstGeom>
          <a:solidFill>
            <a:srgbClr val="FFFFFF">
              <a:alpha val="9020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40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40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1pPr>
            <a:lvl2pPr marL="914400" lvl="1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marL="1371600" lvl="2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4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4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1" name="Google Shape;231;p40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上）">
  <p:cSld name="タイトル（上）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41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4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6" name="Google Shape;236;p41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4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2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42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/>
            </a:lvl1pPr>
            <a:lvl2pPr marL="914400" lvl="1" indent="-39116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4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4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2" name="Google Shape;242;p42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2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marL="914400" lvl="1" indent="-39116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Char char="•"/>
              <a:defRPr sz="3200"/>
            </a:lvl2pPr>
            <a:lvl3pPr marL="1371600" lvl="2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、箇条書き、画像">
  <p:cSld name="タイトル、箇条書き、画像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3"/>
          <p:cNvSpPr>
            <a:spLocks noGrp="1"/>
          </p:cNvSpPr>
          <p:nvPr>
            <p:ph type="pic" idx="2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i="0" u="none" strike="noStrike" cap="none">
                <a:solidFill>
                  <a:srgbClr val="000000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✓"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2pPr>
            <a:lvl3pPr marL="1371600" lvl="2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3pPr>
            <a:lvl4pPr marL="1828800" lvl="3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4pPr>
            <a:lvl5pPr marL="2286000" lvl="4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43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4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9" name="Google Shape;249;p43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背景写真のみ">
  <p:cSld name="背景写真のみ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 1">
  <p:cSld name="TITLE_AND_BODY_1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5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1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45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45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画像（縦長）">
  <p:cSld name="画像（縦長）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46"/>
          <p:cNvSpPr>
            <a:spLocks noGrp="1"/>
          </p:cNvSpPr>
          <p:nvPr>
            <p:ph type="pic" idx="2"/>
          </p:nvPr>
        </p:nvSpPr>
        <p:spPr>
          <a:xfrm>
            <a:off x="3172417" y="635000"/>
            <a:ext cx="12357000" cy="8238000"/>
          </a:xfrm>
          <a:prstGeom prst="rect">
            <a:avLst/>
          </a:prstGeom>
          <a:noFill/>
          <a:ln>
            <a:noFill/>
          </a:ln>
          <a:effectLst>
            <a:outerShdw blurRad="127000" dist="114245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46"/>
          <p:cNvSpPr/>
          <p:nvPr/>
        </p:nvSpPr>
        <p:spPr>
          <a:xfrm>
            <a:off x="599644" y="618569"/>
            <a:ext cx="6293700" cy="8229600"/>
          </a:xfrm>
          <a:prstGeom prst="rect">
            <a:avLst/>
          </a:prstGeom>
          <a:solidFill>
            <a:srgbClr val="FFFFFF">
              <a:alpha val="96860"/>
            </a:srgbClr>
          </a:solidFill>
          <a:ln>
            <a:noFill/>
          </a:ln>
          <a:effectLst>
            <a:outerShdw blurRad="127000" dist="114245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46"/>
          <p:cNvSpPr txBox="1">
            <a:spLocks noGrp="1"/>
          </p:cNvSpPr>
          <p:nvPr>
            <p:ph type="title"/>
          </p:nvPr>
        </p:nvSpPr>
        <p:spPr>
          <a:xfrm>
            <a:off x="729335" y="903529"/>
            <a:ext cx="60282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ctr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  <a:defRPr sz="4800">
                <a:solidFill>
                  <a:srgbClr val="DF1F00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46"/>
          <p:cNvSpPr txBox="1">
            <a:spLocks noGrp="1"/>
          </p:cNvSpPr>
          <p:nvPr>
            <p:ph type="body" idx="1"/>
          </p:nvPr>
        </p:nvSpPr>
        <p:spPr>
          <a:xfrm>
            <a:off x="952500" y="4119320"/>
            <a:ext cx="5334000" cy="44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marL="2743200" lvl="5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4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3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>
            <a:off x="-15627" y="-1003"/>
            <a:ext cx="13036200" cy="9297000"/>
          </a:xfrm>
          <a:prstGeom prst="rect">
            <a:avLst/>
          </a:prstGeom>
          <a:solidFill>
            <a:srgbClr val="FFFFFF">
              <a:alpha val="90200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1pPr>
            <a:lvl2pPr marL="914400" lvl="1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marL="1371600" lvl="2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上）">
  <p:cSld name="タイトル（上）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4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/>
            </a:lvl1pPr>
            <a:lvl2pPr marL="914400" lvl="1" indent="-39116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" name="Google Shape;53;p8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、箇条書き、画像">
  <p:cSld name="タイトル、箇条書き、画像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>
            <a:spLocks noGrp="1"/>
          </p:cNvSpPr>
          <p:nvPr>
            <p:ph type="pic" idx="2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i="0" u="none" strike="noStrike" cap="none">
                <a:solidFill>
                  <a:srgbClr val="000000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✓"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2pPr>
            <a:lvl3pPr marL="1371600" lvl="2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3pPr>
            <a:lvl4pPr marL="1828800" lvl="3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4pPr>
            <a:lvl5pPr marL="2286000" lvl="4" indent="-3429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5pPr>
            <a:lvl6pPr marL="274320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" name="Google Shape;60;p9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背景写真のみ">
  <p:cSld name="背景写真のみ">
    <p:bg>
      <p:bgPr>
        <a:blipFill rotWithShape="1">
          <a:blip r:embed="rId2">
            <a:alphaModFix/>
          </a:blip>
          <a:tile tx="0" ty="0" sx="99997" sy="99997" flip="none" algn="tl"/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3.xml"/><Relationship Id="rId21" Type="http://schemas.openxmlformats.org/officeDocument/2006/relationships/slideLayout" Target="../slideLayouts/slideLayout31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Relationship Id="rId22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051174" y="-3368"/>
            <a:ext cx="10517400" cy="16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M PLUS 1p"/>
              <a:buNone/>
              <a:defRPr sz="6400" b="1" i="0" u="none" strike="noStrike" cap="none">
                <a:solidFill>
                  <a:srgbClr val="424242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024852" y="2031722"/>
            <a:ext cx="10570200" cy="72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 sz="3800" i="0" u="none" strike="noStrike" cap="none">
                <a:solidFill>
                  <a:srgbClr val="000000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 i="0" u="none" strike="noStrike" cap="none">
                <a:solidFill>
                  <a:srgbClr val="000000"/>
                </a:solidFill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200"/>
              <a:buChar char="✓"/>
              <a:defRPr sz="3200" i="0" u="none" strike="noStrike" cap="none">
                <a:solidFill>
                  <a:srgbClr val="000000"/>
                </a:solidFill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Char char="•"/>
              <a:defRPr sz="2800" i="0" u="none" strike="noStrike" cap="none">
                <a:solidFill>
                  <a:srgbClr val="000000"/>
                </a:solidFill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Char char="•"/>
              <a:defRPr sz="2800" i="0" u="none" strike="noStrike" cap="none">
                <a:solidFill>
                  <a:srgbClr val="000000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i="0" u="none" strike="noStrike" cap="none">
                <a:solidFill>
                  <a:srgbClr val="000000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i="0" u="none" strike="noStrike" cap="none">
                <a:solidFill>
                  <a:srgbClr val="000000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i="0" u="none" strike="noStrike" cap="none">
                <a:solidFill>
                  <a:srgbClr val="000000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6039592" y="1575599"/>
            <a:ext cx="2540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10;p1" descr="fujisakura.jpg"/>
          <p:cNvPicPr preferRelativeResize="0"/>
          <p:nvPr/>
        </p:nvPicPr>
        <p:blipFill rotWithShape="1">
          <a:blip r:embed="rId12">
            <a:alphaModFix/>
          </a:blip>
          <a:srcRect l="30078" r="57425"/>
          <a:stretch/>
        </p:blipFill>
        <p:spPr>
          <a:xfrm>
            <a:off x="-5438" y="4"/>
            <a:ext cx="1624963" cy="975360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/>
          <p:nvPr/>
        </p:nvSpPr>
        <p:spPr>
          <a:xfrm>
            <a:off x="447968" y="406244"/>
            <a:ext cx="711300" cy="711300"/>
          </a:xfrm>
          <a:prstGeom prst="ellipse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451365" y="584044"/>
            <a:ext cx="7113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  <p:sp>
        <p:nvSpPr>
          <p:cNvPr id="72" name="Google Shape;72;p12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8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2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>
            <a:spLocks noGrp="1"/>
          </p:cNvSpPr>
          <p:nvPr>
            <p:ph type="title"/>
          </p:nvPr>
        </p:nvSpPr>
        <p:spPr>
          <a:xfrm>
            <a:off x="2051174" y="-3368"/>
            <a:ext cx="10517400" cy="16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M PLUS 1p"/>
              <a:buNone/>
              <a:defRPr sz="6400" b="1" i="0" u="none" strike="noStrike" cap="none">
                <a:solidFill>
                  <a:srgbClr val="424242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6" name="Google Shape;196;p35"/>
          <p:cNvSpPr txBox="1">
            <a:spLocks noGrp="1"/>
          </p:cNvSpPr>
          <p:nvPr>
            <p:ph type="body" idx="1"/>
          </p:nvPr>
        </p:nvSpPr>
        <p:spPr>
          <a:xfrm>
            <a:off x="2024852" y="2031722"/>
            <a:ext cx="10570200" cy="72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 sz="3800" i="0" u="none" strike="noStrike" cap="none">
                <a:solidFill>
                  <a:srgbClr val="000000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 i="0" u="none" strike="noStrike" cap="none">
                <a:solidFill>
                  <a:srgbClr val="000000"/>
                </a:solidFill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200"/>
              <a:buChar char="✓"/>
              <a:defRPr sz="3200" i="0" u="none" strike="noStrike" cap="none">
                <a:solidFill>
                  <a:srgbClr val="000000"/>
                </a:solidFill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Char char="•"/>
              <a:defRPr sz="2800" i="0" u="none" strike="noStrike" cap="none">
                <a:solidFill>
                  <a:srgbClr val="000000"/>
                </a:solidFill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Char char="•"/>
              <a:defRPr sz="2800" i="0" u="none" strike="noStrike" cap="none">
                <a:solidFill>
                  <a:srgbClr val="000000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i="0" u="none" strike="noStrike" cap="none">
                <a:solidFill>
                  <a:srgbClr val="000000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i="0" u="none" strike="noStrike" cap="none">
                <a:solidFill>
                  <a:srgbClr val="000000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i="0" u="none" strike="noStrike" cap="none">
                <a:solidFill>
                  <a:srgbClr val="000000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35"/>
          <p:cNvSpPr/>
          <p:nvPr/>
        </p:nvSpPr>
        <p:spPr>
          <a:xfrm>
            <a:off x="6039592" y="1575599"/>
            <a:ext cx="2540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5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9" name="Google Shape;199;p35" descr="fujisakura.jpg"/>
          <p:cNvPicPr preferRelativeResize="0"/>
          <p:nvPr/>
        </p:nvPicPr>
        <p:blipFill rotWithShape="1">
          <a:blip r:embed="rId13">
            <a:alphaModFix/>
          </a:blip>
          <a:srcRect l="30078" r="57425"/>
          <a:stretch/>
        </p:blipFill>
        <p:spPr>
          <a:xfrm>
            <a:off x="-5438" y="4"/>
            <a:ext cx="1624963" cy="9753602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5"/>
          <p:cNvSpPr/>
          <p:nvPr/>
        </p:nvSpPr>
        <p:spPr>
          <a:xfrm>
            <a:off x="447968" y="406244"/>
            <a:ext cx="711300" cy="711300"/>
          </a:xfrm>
          <a:prstGeom prst="ellipse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5"/>
          <p:cNvSpPr txBox="1">
            <a:spLocks noGrp="1"/>
          </p:cNvSpPr>
          <p:nvPr>
            <p:ph type="sldNum" idx="12"/>
          </p:nvPr>
        </p:nvSpPr>
        <p:spPr>
          <a:xfrm>
            <a:off x="451365" y="584044"/>
            <a:ext cx="7113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8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8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0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hy3LJy-NwOYJHJ4OfNaYRZU3UeAy--jKeSDsbwKrWsM/edit#gid=0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>
                <a:solidFill>
                  <a:schemeClr val="accent5"/>
                </a:solidFill>
              </a:rPr>
              <a:t>IT日本語1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spcFirstLastPara="1" wrap="square" lIns="254000" tIns="254000" rIns="254000" bIns="2540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/>
              <a:t>6</a:t>
            </a:r>
            <a:r>
              <a:rPr lang="en-US" sz="3200"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/>
              <a:t>クラスとサブネット(1)</a:t>
            </a:r>
            <a:endParaRPr/>
          </a:p>
        </p:txBody>
      </p:sp>
      <p:sp>
        <p:nvSpPr>
          <p:cNvPr id="270" name="Google Shape;270;p47"/>
          <p:cNvSpPr txBox="1">
            <a:spLocks noGrp="1"/>
          </p:cNvSpPr>
          <p:nvPr>
            <p:ph type="sldNum" idx="12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6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新しい言葉を覚えましょう</a:t>
            </a:r>
            <a:endParaRPr/>
          </a:p>
        </p:txBody>
      </p:sp>
      <p:sp>
        <p:nvSpPr>
          <p:cNvPr id="330" name="Google Shape;330;p5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331" name="Google Shape;331;p56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>
                <a:solidFill>
                  <a:schemeClr val="dk1"/>
                </a:solidFill>
              </a:rPr>
              <a:t>新しい言葉</a:t>
            </a:r>
            <a:r>
              <a:rPr lang="en-US" sz="6400"/>
              <a:t>の</a:t>
            </a:r>
            <a:endParaRPr sz="640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>
                <a:solidFill>
                  <a:schemeClr val="accent5"/>
                </a:solidFill>
              </a:rPr>
              <a:t>読み方</a:t>
            </a:r>
            <a:r>
              <a:rPr lang="en-US" sz="6400"/>
              <a:t>、</a:t>
            </a:r>
            <a:r>
              <a:rPr lang="en-US" sz="6400">
                <a:solidFill>
                  <a:schemeClr val="accent5"/>
                </a:solidFill>
              </a:rPr>
              <a:t>意味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</a:t>
            </a:r>
            <a:r>
              <a:rPr lang="en-US" sz="6400"/>
              <a:t>勉強する</a:t>
            </a:r>
            <a:endParaRPr/>
          </a:p>
        </p:txBody>
      </p:sp>
      <p:pic>
        <p:nvPicPr>
          <p:cNvPr id="332" name="Google Shape;33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2750" y="5404500"/>
            <a:ext cx="4836639" cy="3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7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38" name="Google Shape;338;p57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339" name="Google Shape;339;p57"/>
          <p:cNvGraphicFramePr/>
          <p:nvPr/>
        </p:nvGraphicFramePr>
        <p:xfrm>
          <a:off x="660650" y="2206050"/>
          <a:ext cx="11391675" cy="6955000"/>
        </p:xfrm>
        <a:graphic>
          <a:graphicData uri="http://schemas.openxmlformats.org/drawingml/2006/table">
            <a:tbl>
              <a:tblPr>
                <a:noFill/>
                <a:tableStyleId>{245361F8-489F-4DC0-9F7E-53F87E61920F}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No. </a:t>
                      </a:r>
                      <a:endParaRPr sz="3000" b="1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新しい言葉</a:t>
                      </a:r>
                      <a:endParaRPr sz="3000" b="1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読み方</a:t>
                      </a:r>
                      <a:endParaRPr sz="3000" b="1"/>
                    </a:p>
                  </a:txBody>
                  <a:tcPr marL="91425" marR="91425" marT="91425" marB="91425"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25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</a:rPr>
                        <a:t>部分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前半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後半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ネットワーク部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ホスト部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繋げる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住所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8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例える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9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氏名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345" name="Google Shape;345;p58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346" name="Google Shape;346;p58"/>
          <p:cNvGraphicFramePr/>
          <p:nvPr/>
        </p:nvGraphicFramePr>
        <p:xfrm>
          <a:off x="660650" y="2206050"/>
          <a:ext cx="11391675" cy="6955000"/>
        </p:xfrm>
        <a:graphic>
          <a:graphicData uri="http://schemas.openxmlformats.org/drawingml/2006/table">
            <a:tbl>
              <a:tblPr>
                <a:noFill/>
                <a:tableStyleId>{245361F8-489F-4DC0-9F7E-53F87E61920F}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No. 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新しい言葉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意味（ベトナム語）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25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</a:rPr>
                        <a:t>部分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前半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後半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ネットワーク部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ホスト部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繋げる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住所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8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例える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9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氏名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352" name="Google Shape;352;p59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353" name="Google Shape;353;p59"/>
          <p:cNvGraphicFramePr/>
          <p:nvPr/>
        </p:nvGraphicFramePr>
        <p:xfrm>
          <a:off x="660650" y="2206050"/>
          <a:ext cx="11391675" cy="6259500"/>
        </p:xfrm>
        <a:graphic>
          <a:graphicData uri="http://schemas.openxmlformats.org/drawingml/2006/table">
            <a:tbl>
              <a:tblPr>
                <a:noFill/>
                <a:tableStyleId>{245361F8-489F-4DC0-9F7E-53F87E61920F}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No. 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ベトナム語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日本語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Từng, mỗi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Bộ phần, phần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Phần network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Phần host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Kết nối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Nửa sau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Nửa trước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8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Ví, so sánh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0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新しい言葉の作文</a:t>
            </a:r>
            <a:endParaRPr/>
          </a:p>
        </p:txBody>
      </p:sp>
      <p:sp>
        <p:nvSpPr>
          <p:cNvPr id="359" name="Google Shape;359;p6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360" name="Google Shape;360;p60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>
                <a:solidFill>
                  <a:schemeClr val="accent5"/>
                </a:solidFill>
              </a:rPr>
              <a:t>新しい言葉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を使って</a:t>
            </a:r>
            <a:b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文章を作ってみましょう</a:t>
            </a:r>
            <a:endParaRPr/>
          </a:p>
        </p:txBody>
      </p:sp>
      <p:pic>
        <p:nvPicPr>
          <p:cNvPr id="361" name="Google Shape;36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0750" y="5670725"/>
            <a:ext cx="3277883" cy="357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61"/>
          <p:cNvSpPr txBox="1"/>
          <p:nvPr/>
        </p:nvSpPr>
        <p:spPr>
          <a:xfrm>
            <a:off x="833900" y="2610575"/>
            <a:ext cx="11535900" cy="30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508000" marR="0" lvl="0" indent="-565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AutoNum type="arabicPeriod"/>
            </a:pPr>
            <a:r>
              <a:rPr lang="en-US" sz="4300"/>
              <a:t>新しい言葉</a:t>
            </a: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から好きな言葉を選びます。</a:t>
            </a:r>
            <a:endParaRPr sz="4300"/>
          </a:p>
          <a:p>
            <a:pPr marL="508000" marR="0" lvl="0" indent="-565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300"/>
              <a:buFont typeface="Arial"/>
              <a:buAutoNum type="arabicPeriod"/>
            </a:pPr>
            <a:r>
              <a:rPr lang="en-US" sz="43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二文以上の</a:t>
            </a: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日本語の文章を作成します。</a:t>
            </a:r>
            <a:endParaRPr sz="4300"/>
          </a:p>
          <a:p>
            <a:pPr marL="508000" marR="0" lvl="0" indent="-565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AutoNum type="arabicPeriod"/>
            </a:pP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作成した文章をチャットワークで送ります。</a:t>
            </a:r>
            <a:endParaRPr sz="4300"/>
          </a:p>
        </p:txBody>
      </p:sp>
      <p:sp>
        <p:nvSpPr>
          <p:cNvPr id="367" name="Google Shape;367;p6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368" name="Google Shape;368;p61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新しい言葉の作文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2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文章の理解</a:t>
            </a:r>
            <a:endParaRPr/>
          </a:p>
        </p:txBody>
      </p:sp>
      <p:sp>
        <p:nvSpPr>
          <p:cNvPr id="374" name="Google Shape;374;p6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375" name="Google Shape;375;p62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/>
              <a:t>文章を読んで、</a:t>
            </a:r>
            <a:r>
              <a:rPr lang="en-US" sz="6400">
                <a:solidFill>
                  <a:schemeClr val="accent5"/>
                </a:solidFill>
              </a:rPr>
              <a:t>意味を理解</a:t>
            </a:r>
            <a:r>
              <a:rPr lang="en-US" sz="6400"/>
              <a:t>できるようにしましょう</a:t>
            </a:r>
            <a:endParaRPr/>
          </a:p>
        </p:txBody>
      </p:sp>
      <p:pic>
        <p:nvPicPr>
          <p:cNvPr id="376" name="Google Shape;376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2750" y="5404500"/>
            <a:ext cx="4836639" cy="3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3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ネットワーク部とホスト部</a:t>
            </a:r>
            <a:endParaRPr b="0"/>
          </a:p>
        </p:txBody>
      </p:sp>
      <p:sp>
        <p:nvSpPr>
          <p:cNvPr id="382" name="Google Shape;382;p6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383" name="Google Shape;383;p63"/>
          <p:cNvSpPr txBox="1"/>
          <p:nvPr/>
        </p:nvSpPr>
        <p:spPr>
          <a:xfrm>
            <a:off x="356650" y="2170250"/>
            <a:ext cx="120132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32ビットのIPアドレスは、2つの部分に分けられます。</a:t>
            </a:r>
            <a:endParaRPr sz="3200" dirty="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 err="1"/>
              <a:t>前半をネットワーク部、後半をホスト部</a:t>
            </a:r>
            <a:r>
              <a:rPr lang="en-US" sz="3200" u="sng" dirty="0" err="1">
                <a:solidFill>
                  <a:schemeClr val="accent5"/>
                </a:solidFill>
              </a:rPr>
              <a:t>といいます</a:t>
            </a:r>
            <a:r>
              <a:rPr lang="en-US" sz="3200" dirty="0"/>
              <a:t>。</a:t>
            </a:r>
            <a:endParaRPr sz="3200" dirty="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 err="1">
                <a:solidFill>
                  <a:schemeClr val="dk1"/>
                </a:solidFill>
              </a:rPr>
              <a:t>ホスト</a:t>
            </a:r>
            <a:r>
              <a:rPr lang="en-US" sz="3200" u="sng" dirty="0" err="1">
                <a:solidFill>
                  <a:schemeClr val="accent5"/>
                </a:solidFill>
              </a:rPr>
              <a:t>とは</a:t>
            </a:r>
            <a:r>
              <a:rPr lang="en-US" sz="3200" dirty="0" err="1"/>
              <a:t>、ネットワークにつなげるコンピュータのことです</a:t>
            </a:r>
            <a:r>
              <a:rPr lang="en-US" sz="3200" dirty="0"/>
              <a:t>。</a:t>
            </a:r>
            <a:endParaRPr sz="3200" dirty="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4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ネットワーク部とホスト部</a:t>
            </a:r>
            <a:endParaRPr b="0"/>
          </a:p>
        </p:txBody>
      </p:sp>
      <p:sp>
        <p:nvSpPr>
          <p:cNvPr id="389" name="Google Shape;389;p6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390" name="Google Shape;390;p64"/>
          <p:cNvSpPr txBox="1"/>
          <p:nvPr/>
        </p:nvSpPr>
        <p:spPr>
          <a:xfrm>
            <a:off x="356650" y="2170250"/>
            <a:ext cx="117138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dirty="0" err="1"/>
              <a:t>IPアドレスをTCP</a:t>
            </a:r>
            <a:r>
              <a:rPr lang="en-US" sz="3000" dirty="0"/>
              <a:t>/</a:t>
            </a:r>
            <a:r>
              <a:rPr lang="en-US" sz="3000" dirty="0" err="1"/>
              <a:t>IPネットワーク上の「住所氏名」</a:t>
            </a:r>
            <a:r>
              <a:rPr lang="en-US" sz="3000" u="sng" dirty="0" err="1">
                <a:solidFill>
                  <a:schemeClr val="accent5"/>
                </a:solidFill>
              </a:rPr>
              <a:t>に例えるなら</a:t>
            </a:r>
            <a:r>
              <a:rPr lang="en-US" sz="3000" dirty="0" err="1"/>
              <a:t>、ネットワーク部が個々のホストの「場所」を表し</a:t>
            </a:r>
            <a:r>
              <a:rPr lang="en-US" sz="3000" dirty="0"/>
              <a:t>、                        </a:t>
            </a:r>
            <a:r>
              <a:rPr lang="en-US" sz="3000" dirty="0" err="1"/>
              <a:t>ホスト</a:t>
            </a:r>
            <a:r>
              <a:rPr lang="en-US" sz="3000" dirty="0" err="1">
                <a:solidFill>
                  <a:schemeClr val="dk1"/>
                </a:solidFill>
              </a:rPr>
              <a:t>部</a:t>
            </a:r>
            <a:r>
              <a:rPr lang="en-US" sz="3000" dirty="0" err="1"/>
              <a:t>が「名前」を表します</a:t>
            </a:r>
            <a:r>
              <a:rPr lang="en-US" sz="3000" dirty="0"/>
              <a:t>。</a:t>
            </a:r>
            <a:endParaRPr sz="30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5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文法</a:t>
            </a:r>
            <a:endParaRPr/>
          </a:p>
        </p:txBody>
      </p:sp>
      <p:sp>
        <p:nvSpPr>
          <p:cNvPr id="396" name="Google Shape;396;p65"/>
          <p:cNvSpPr txBox="1">
            <a:spLocks noGrp="1"/>
          </p:cNvSpPr>
          <p:nvPr>
            <p:ph type="body" idx="1"/>
          </p:nvPr>
        </p:nvSpPr>
        <p:spPr>
          <a:xfrm>
            <a:off x="870825" y="2114550"/>
            <a:ext cx="11846400" cy="8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</a:rPr>
              <a:t>AをB</a:t>
            </a:r>
            <a:r>
              <a:rPr lang="en-US" b="1">
                <a:solidFill>
                  <a:schemeClr val="dk1"/>
                </a:solidFill>
              </a:rPr>
              <a:t>に例える　　Ví, so sánh A với B　　　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6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398" name="Google Shape;398;p65"/>
          <p:cNvSpPr txBox="1"/>
          <p:nvPr/>
        </p:nvSpPr>
        <p:spPr>
          <a:xfrm>
            <a:off x="1176975" y="6069050"/>
            <a:ext cx="111084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あなたを花に例えると、何ですか。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人生を一つの物語に例える人もいます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dk1"/>
              </a:solidFill>
            </a:endParaRPr>
          </a:p>
        </p:txBody>
      </p:sp>
      <p:sp>
        <p:nvSpPr>
          <p:cNvPr id="399" name="Google Shape;399;p65"/>
          <p:cNvSpPr txBox="1"/>
          <p:nvPr/>
        </p:nvSpPr>
        <p:spPr>
          <a:xfrm>
            <a:off x="1016775" y="3197750"/>
            <a:ext cx="11353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dk1"/>
                </a:solidFill>
              </a:rPr>
              <a:t>意味：</a:t>
            </a:r>
            <a:r>
              <a:rPr lang="en-US" sz="3000">
                <a:solidFill>
                  <a:schemeClr val="dk1"/>
                </a:solidFill>
              </a:rPr>
              <a:t>Là cách nói dùng để so sánh, ví von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400" name="Google Shape;400;p65"/>
          <p:cNvSpPr txBox="1"/>
          <p:nvPr/>
        </p:nvSpPr>
        <p:spPr>
          <a:xfrm>
            <a:off x="1101650" y="5347100"/>
            <a:ext cx="1893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/>
              <a:t>使い方：</a:t>
            </a:r>
            <a:endParaRPr sz="30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8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確認</a:t>
            </a:r>
            <a:r>
              <a:rPr lang="en-US"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rPr>
              <a:t>テスト</a:t>
            </a:r>
            <a:endParaRPr/>
          </a:p>
        </p:txBody>
      </p:sp>
      <p:sp>
        <p:nvSpPr>
          <p:cNvPr id="276" name="Google Shape;276;p48"/>
          <p:cNvSpPr txBox="1">
            <a:spLocks noGrp="1"/>
          </p:cNvSpPr>
          <p:nvPr>
            <p:ph type="sldNum" idx="12"/>
          </p:nvPr>
        </p:nvSpPr>
        <p:spPr>
          <a:xfrm>
            <a:off x="12352551" y="9114940"/>
            <a:ext cx="2811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6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文法</a:t>
            </a:r>
            <a:endParaRPr/>
          </a:p>
        </p:txBody>
      </p:sp>
      <p:sp>
        <p:nvSpPr>
          <p:cNvPr id="406" name="Google Shape;406;p66"/>
          <p:cNvSpPr txBox="1">
            <a:spLocks noGrp="1"/>
          </p:cNvSpPr>
          <p:nvPr>
            <p:ph type="body" idx="1"/>
          </p:nvPr>
        </p:nvSpPr>
        <p:spPr>
          <a:xfrm>
            <a:off x="870825" y="2114550"/>
            <a:ext cx="11846400" cy="8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dk1"/>
                </a:solidFill>
                <a:highlight>
                  <a:srgbClr val="FFFFFF"/>
                </a:highlight>
              </a:rPr>
              <a:t>...なら</a:t>
            </a:r>
            <a:r>
              <a:rPr lang="en-US" b="1">
                <a:solidFill>
                  <a:schemeClr val="dk1"/>
                </a:solidFill>
              </a:rPr>
              <a:t>　　Nếu...　　　</a:t>
            </a:r>
            <a:endParaRPr/>
          </a:p>
          <a:p>
            <a:pPr marL="0" lvl="0" indent="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6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08" name="Google Shape;408;p66"/>
          <p:cNvSpPr txBox="1"/>
          <p:nvPr/>
        </p:nvSpPr>
        <p:spPr>
          <a:xfrm>
            <a:off x="1176975" y="6069050"/>
            <a:ext cx="111084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大学に行くなら、バスで行きましょう。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嫌なら、やめてもいいですよ。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dk1"/>
              </a:solidFill>
            </a:endParaRPr>
          </a:p>
        </p:txBody>
      </p:sp>
      <p:sp>
        <p:nvSpPr>
          <p:cNvPr id="409" name="Google Shape;409;p66"/>
          <p:cNvSpPr txBox="1"/>
          <p:nvPr/>
        </p:nvSpPr>
        <p:spPr>
          <a:xfrm>
            <a:off x="1016775" y="3197750"/>
            <a:ext cx="11353500" cy="21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3000" b="1">
                <a:solidFill>
                  <a:schemeClr val="dk1"/>
                </a:solidFill>
              </a:rPr>
              <a:t>意味：</a:t>
            </a:r>
            <a:r>
              <a:rPr lang="en-US" sz="3000">
                <a:solidFill>
                  <a:schemeClr val="dk1"/>
                </a:solidFill>
              </a:rPr>
              <a:t>Mẫu câu giả định, điều kiện được đưa ra trước </a:t>
            </a:r>
            <a:r>
              <a:rPr lang="en-US" sz="3000">
                <a:solidFill>
                  <a:schemeClr val="dk1"/>
                </a:solidFill>
                <a:highlight>
                  <a:srgbClr val="FFFFFF"/>
                </a:highlight>
              </a:rPr>
              <a:t>なら</a:t>
            </a:r>
            <a:r>
              <a:rPr lang="en-US" sz="3000">
                <a:solidFill>
                  <a:schemeClr val="dk1"/>
                </a:solidFill>
              </a:rPr>
              <a:t> là: 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・Đánh giá, mệnh lệnh, mong muốn hay ý định của người nói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・Dùng để phản hồi lại thông tin 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410" name="Google Shape;410;p66"/>
          <p:cNvSpPr txBox="1"/>
          <p:nvPr/>
        </p:nvSpPr>
        <p:spPr>
          <a:xfrm>
            <a:off x="1101650" y="5347100"/>
            <a:ext cx="1893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/>
              <a:t>使い方：</a:t>
            </a:r>
            <a:endParaRPr sz="3000"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7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ネットワーク部とホスト部</a:t>
            </a:r>
            <a:endParaRPr b="0"/>
          </a:p>
        </p:txBody>
      </p:sp>
      <p:sp>
        <p:nvSpPr>
          <p:cNvPr id="416" name="Google Shape;416;p67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417" name="Google Shape;417;p67"/>
          <p:cNvSpPr txBox="1"/>
          <p:nvPr/>
        </p:nvSpPr>
        <p:spPr>
          <a:xfrm>
            <a:off x="356650" y="2170250"/>
            <a:ext cx="117138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/>
              <a:t>IPアドレスをTCP/IPネットワーク上の「住所氏名」</a:t>
            </a:r>
            <a:r>
              <a:rPr lang="en-US" sz="3000" u="sng">
                <a:solidFill>
                  <a:schemeClr val="accent5"/>
                </a:solidFill>
              </a:rPr>
              <a:t>に例えるなら</a:t>
            </a:r>
            <a:r>
              <a:rPr lang="en-US" sz="3000"/>
              <a:t>、ネットワーク部が個々のホストの「場所」を表し、                        ホスト</a:t>
            </a:r>
            <a:r>
              <a:rPr lang="en-US" sz="3000">
                <a:solidFill>
                  <a:schemeClr val="dk1"/>
                </a:solidFill>
              </a:rPr>
              <a:t>部</a:t>
            </a:r>
            <a:r>
              <a:rPr lang="en-US" sz="3000"/>
              <a:t>が「名前」を表します。</a:t>
            </a:r>
            <a:endParaRPr sz="3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8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Phần network và phần host</a:t>
            </a:r>
            <a:endParaRPr b="0"/>
          </a:p>
        </p:txBody>
      </p:sp>
      <p:sp>
        <p:nvSpPr>
          <p:cNvPr id="423" name="Google Shape;423;p6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424" name="Google Shape;424;p68"/>
          <p:cNvPicPr preferRelativeResize="0"/>
          <p:nvPr/>
        </p:nvPicPr>
        <p:blipFill rotWithShape="1">
          <a:blip r:embed="rId3">
            <a:alphaModFix/>
          </a:blip>
          <a:srcRect r="1107"/>
          <a:stretch/>
        </p:blipFill>
        <p:spPr>
          <a:xfrm>
            <a:off x="1270000" y="2594250"/>
            <a:ext cx="9828124" cy="56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9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IPアドレスのクラス</a:t>
            </a:r>
            <a:endParaRPr b="0"/>
          </a:p>
        </p:txBody>
      </p:sp>
      <p:sp>
        <p:nvSpPr>
          <p:cNvPr id="430" name="Google Shape;430;p6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431" name="Google Shape;431;p69"/>
          <p:cNvSpPr txBox="1"/>
          <p:nvPr/>
        </p:nvSpPr>
        <p:spPr>
          <a:xfrm>
            <a:off x="356650" y="2170250"/>
            <a:ext cx="11713800" cy="3952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IPアドレスは3つのクラスに分けられています。                       大規模のネットワーク用のクラスA（</a:t>
            </a:r>
            <a:r>
              <a:rPr lang="en-US" sz="3000" dirty="0">
                <a:solidFill>
                  <a:schemeClr val="dk1"/>
                </a:solidFill>
                <a:highlight>
                  <a:srgbClr val="FFFFFF"/>
                </a:highlight>
              </a:rPr>
              <a:t>最大約1600万台）</a:t>
            </a:r>
            <a:r>
              <a:rPr lang="en-US" sz="3200" dirty="0"/>
              <a:t>、        </a:t>
            </a:r>
            <a:r>
              <a:rPr lang="en-US" sz="3200" dirty="0" err="1"/>
              <a:t>中規模のネットワーク用のクラスB</a:t>
            </a:r>
            <a:r>
              <a:rPr lang="en-US" sz="3200" dirty="0"/>
              <a:t>(</a:t>
            </a:r>
            <a:r>
              <a:rPr lang="en-US" sz="3000" dirty="0">
                <a:solidFill>
                  <a:schemeClr val="dk1"/>
                </a:solidFill>
                <a:highlight>
                  <a:srgbClr val="FFFFFF"/>
                </a:highlight>
              </a:rPr>
              <a:t>最大約65000台</a:t>
            </a:r>
            <a:r>
              <a:rPr lang="en-US" sz="3200" dirty="0"/>
              <a:t>)、              </a:t>
            </a:r>
            <a:r>
              <a:rPr lang="en-US" sz="3200" dirty="0" err="1"/>
              <a:t>小規模のネットワーク用のクラスC</a:t>
            </a:r>
            <a:r>
              <a:rPr lang="en-US" sz="3200" dirty="0"/>
              <a:t>(</a:t>
            </a:r>
            <a:r>
              <a:rPr lang="en-US" sz="3000" dirty="0">
                <a:solidFill>
                  <a:schemeClr val="dk1"/>
                </a:solidFill>
                <a:highlight>
                  <a:srgbClr val="FFFFFF"/>
                </a:highlight>
              </a:rPr>
              <a:t>最大254台</a:t>
            </a:r>
            <a:r>
              <a:rPr lang="en-US" sz="3000" dirty="0"/>
              <a:t>)</a:t>
            </a:r>
            <a:r>
              <a:rPr lang="en-US" sz="3200" dirty="0" err="1"/>
              <a:t>です</a:t>
            </a:r>
            <a:r>
              <a:rPr lang="en-US" sz="3200" dirty="0"/>
              <a:t>。               それぞれのクラスごとにIPアドレス32ビットのうち、              </a:t>
            </a:r>
            <a:r>
              <a:rPr lang="en-US" sz="3200" dirty="0" err="1"/>
              <a:t>何ビット目までをネットワーク部に割り当てるかが</a:t>
            </a:r>
            <a:r>
              <a:rPr lang="en-US" sz="3200" dirty="0"/>
              <a:t>                 </a:t>
            </a:r>
            <a:r>
              <a:rPr lang="en-US" sz="3200" dirty="0" err="1"/>
              <a:t>決められているため、ネットワーク内で使えるIPアドレスの</a:t>
            </a:r>
            <a:r>
              <a:rPr lang="en-US" sz="3200" dirty="0"/>
              <a:t>   </a:t>
            </a:r>
            <a:r>
              <a:rPr lang="en-US" sz="3200" dirty="0" err="1"/>
              <a:t>数が異なります</a:t>
            </a:r>
            <a:r>
              <a:rPr lang="en-US" sz="3200" dirty="0"/>
              <a:t>。</a:t>
            </a:r>
            <a:endParaRPr sz="3200" dirty="0"/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4C636F41-54E5-4D87-91D6-98EF925AB923}"/>
              </a:ext>
            </a:extLst>
          </p:cNvPr>
          <p:cNvSpPr txBox="1"/>
          <p:nvPr/>
        </p:nvSpPr>
        <p:spPr>
          <a:xfrm>
            <a:off x="456117" y="6247841"/>
            <a:ext cx="1209256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Địa</a:t>
            </a:r>
            <a:r>
              <a:rPr lang="en-US" sz="2800" dirty="0"/>
              <a:t> </a:t>
            </a:r>
            <a:r>
              <a:rPr lang="en-US" sz="2800" dirty="0" err="1"/>
              <a:t>chỉ</a:t>
            </a:r>
            <a:r>
              <a:rPr lang="en-US" sz="2800" dirty="0"/>
              <a:t> IP </a:t>
            </a:r>
            <a:r>
              <a:rPr lang="en-US" sz="2800" dirty="0" err="1"/>
              <a:t>được</a:t>
            </a:r>
            <a:r>
              <a:rPr lang="en-US" sz="2800" dirty="0"/>
              <a:t> chia </a:t>
            </a:r>
            <a:r>
              <a:rPr lang="en-US" sz="2800" dirty="0" err="1"/>
              <a:t>thành</a:t>
            </a:r>
            <a:r>
              <a:rPr lang="en-US" sz="2800" dirty="0"/>
              <a:t> 3 </a:t>
            </a:r>
            <a:r>
              <a:rPr lang="en-US" sz="2800" dirty="0" err="1"/>
              <a:t>lớp.Lớp</a:t>
            </a:r>
            <a:r>
              <a:rPr lang="en-US" sz="2800" dirty="0"/>
              <a:t> A </a:t>
            </a:r>
            <a:r>
              <a:rPr lang="en-US" sz="2800" dirty="0" err="1"/>
              <a:t>dùng</a:t>
            </a:r>
            <a:r>
              <a:rPr lang="en-US" sz="2800" dirty="0"/>
              <a:t> </a:t>
            </a:r>
            <a:r>
              <a:rPr lang="en-US" sz="2800" dirty="0" err="1"/>
              <a:t>cho</a:t>
            </a:r>
            <a:r>
              <a:rPr lang="en-US" sz="2800" dirty="0"/>
              <a:t> </a:t>
            </a:r>
            <a:r>
              <a:rPr lang="en-US" sz="2800" dirty="0" err="1"/>
              <a:t>mạng</a:t>
            </a:r>
            <a:r>
              <a:rPr lang="en-US" sz="2800" dirty="0"/>
              <a:t> </a:t>
            </a:r>
            <a:r>
              <a:rPr lang="en-US" sz="2800" dirty="0" err="1"/>
              <a:t>quy</a:t>
            </a:r>
            <a:r>
              <a:rPr lang="en-US" sz="2800" dirty="0"/>
              <a:t> </a:t>
            </a:r>
            <a:r>
              <a:rPr lang="en-US" sz="2800" dirty="0" err="1"/>
              <a:t>mô</a:t>
            </a:r>
            <a:r>
              <a:rPr lang="en-US" sz="2800" dirty="0"/>
              <a:t> </a:t>
            </a:r>
            <a:r>
              <a:rPr lang="en-US" sz="2800" dirty="0" err="1"/>
              <a:t>lớn</a:t>
            </a:r>
            <a:r>
              <a:rPr lang="en-US" sz="2800" dirty="0"/>
              <a:t> ( </a:t>
            </a:r>
            <a:r>
              <a:rPr lang="en-US" sz="2800" dirty="0" err="1"/>
              <a:t>tối</a:t>
            </a:r>
            <a:r>
              <a:rPr lang="en-US" sz="2800" dirty="0"/>
              <a:t> </a:t>
            </a:r>
            <a:r>
              <a:rPr lang="en-US" sz="2800" dirty="0" err="1"/>
              <a:t>đa</a:t>
            </a:r>
            <a:r>
              <a:rPr lang="en-US" sz="2800" dirty="0"/>
              <a:t> 1600 </a:t>
            </a:r>
            <a:r>
              <a:rPr lang="en-US" sz="2800" dirty="0" err="1"/>
              <a:t>vạn</a:t>
            </a:r>
            <a:r>
              <a:rPr lang="en-US" sz="2800" dirty="0"/>
              <a:t> </a:t>
            </a:r>
            <a:r>
              <a:rPr lang="en-US" sz="2800" dirty="0" err="1"/>
              <a:t>máy</a:t>
            </a:r>
            <a:r>
              <a:rPr lang="en-US" sz="2800" dirty="0"/>
              <a:t>),</a:t>
            </a:r>
          </a:p>
          <a:p>
            <a:r>
              <a:rPr lang="en-US" sz="2800" dirty="0" err="1"/>
              <a:t>Lớp</a:t>
            </a:r>
            <a:r>
              <a:rPr lang="en-US" sz="2800" dirty="0"/>
              <a:t> B </a:t>
            </a:r>
            <a:r>
              <a:rPr lang="en-US" sz="2800" dirty="0" err="1"/>
              <a:t>dùng</a:t>
            </a:r>
            <a:r>
              <a:rPr lang="en-US" sz="2800" dirty="0"/>
              <a:t> </a:t>
            </a:r>
            <a:r>
              <a:rPr lang="en-US" sz="2800" dirty="0" err="1"/>
              <a:t>cho</a:t>
            </a:r>
            <a:r>
              <a:rPr lang="en-US" sz="2800" dirty="0"/>
              <a:t> </a:t>
            </a:r>
            <a:r>
              <a:rPr lang="en-US" sz="2800" dirty="0" err="1"/>
              <a:t>mạng</a:t>
            </a:r>
            <a:r>
              <a:rPr lang="en-US" sz="2800" dirty="0"/>
              <a:t> </a:t>
            </a:r>
            <a:r>
              <a:rPr lang="en-US" sz="2800" dirty="0" err="1"/>
              <a:t>quy</a:t>
            </a:r>
            <a:r>
              <a:rPr lang="en-US" sz="2800" dirty="0"/>
              <a:t> </a:t>
            </a:r>
            <a:r>
              <a:rPr lang="en-US" sz="2800" dirty="0" err="1"/>
              <a:t>mô</a:t>
            </a:r>
            <a:r>
              <a:rPr lang="en-US" sz="2800" dirty="0"/>
              <a:t> </a:t>
            </a:r>
            <a:r>
              <a:rPr lang="en-US" sz="2800" dirty="0" err="1"/>
              <a:t>vừa</a:t>
            </a:r>
            <a:r>
              <a:rPr lang="en-US" sz="2800" dirty="0"/>
              <a:t> </a:t>
            </a:r>
            <a:r>
              <a:rPr lang="en-US" sz="2800" dirty="0" err="1"/>
              <a:t>phải</a:t>
            </a:r>
            <a:r>
              <a:rPr lang="en-US" sz="2800" dirty="0"/>
              <a:t> ( </a:t>
            </a:r>
            <a:r>
              <a:rPr lang="en-US" sz="2800" dirty="0" err="1"/>
              <a:t>tối</a:t>
            </a:r>
            <a:r>
              <a:rPr lang="en-US" sz="2800" dirty="0"/>
              <a:t> </a:t>
            </a:r>
            <a:r>
              <a:rPr lang="en-US" sz="2800" dirty="0" err="1"/>
              <a:t>đa</a:t>
            </a:r>
            <a:r>
              <a:rPr lang="en-US" sz="2800" dirty="0"/>
              <a:t> 65000 </a:t>
            </a:r>
            <a:r>
              <a:rPr lang="en-US" sz="2800" dirty="0" err="1"/>
              <a:t>máy</a:t>
            </a:r>
            <a:r>
              <a:rPr lang="en-US" sz="2800" dirty="0"/>
              <a:t>)</a:t>
            </a:r>
          </a:p>
          <a:p>
            <a:r>
              <a:rPr lang="en-US" sz="2800" dirty="0" err="1"/>
              <a:t>Lớp</a:t>
            </a:r>
            <a:r>
              <a:rPr lang="en-US" sz="2800" dirty="0"/>
              <a:t> C </a:t>
            </a:r>
            <a:r>
              <a:rPr lang="en-US" sz="2800" dirty="0" err="1"/>
              <a:t>dùng</a:t>
            </a:r>
            <a:r>
              <a:rPr lang="en-US" sz="2800" dirty="0"/>
              <a:t> </a:t>
            </a:r>
            <a:r>
              <a:rPr lang="en-US" sz="2800" dirty="0" err="1"/>
              <a:t>cho</a:t>
            </a:r>
            <a:r>
              <a:rPr lang="en-US" sz="2800" dirty="0"/>
              <a:t> </a:t>
            </a:r>
            <a:r>
              <a:rPr lang="en-US" sz="2800" dirty="0" err="1"/>
              <a:t>mạng</a:t>
            </a:r>
            <a:r>
              <a:rPr lang="en-US" sz="2800" dirty="0"/>
              <a:t> </a:t>
            </a:r>
            <a:r>
              <a:rPr lang="en-US" sz="2800" dirty="0" err="1"/>
              <a:t>quy</a:t>
            </a:r>
            <a:r>
              <a:rPr lang="en-US" sz="2800" dirty="0"/>
              <a:t> </a:t>
            </a:r>
            <a:r>
              <a:rPr lang="en-US" sz="2800" dirty="0" err="1"/>
              <a:t>mô</a:t>
            </a:r>
            <a:r>
              <a:rPr lang="en-US" sz="2800" dirty="0"/>
              <a:t> </a:t>
            </a:r>
            <a:r>
              <a:rPr lang="en-US" sz="2800" dirty="0" err="1"/>
              <a:t>nhỏ</a:t>
            </a:r>
            <a:r>
              <a:rPr lang="en-US" sz="2800" dirty="0"/>
              <a:t> ( </a:t>
            </a:r>
            <a:r>
              <a:rPr lang="en-US" sz="2800" dirty="0" err="1"/>
              <a:t>tối</a:t>
            </a:r>
            <a:r>
              <a:rPr lang="en-US" sz="2800" dirty="0"/>
              <a:t> </a:t>
            </a:r>
            <a:r>
              <a:rPr lang="en-US" sz="2800" dirty="0" err="1"/>
              <a:t>đa</a:t>
            </a:r>
            <a:r>
              <a:rPr lang="en-US" sz="2800" dirty="0"/>
              <a:t> 254 </a:t>
            </a:r>
            <a:r>
              <a:rPr lang="en-US" sz="2800" dirty="0" err="1"/>
              <a:t>máy</a:t>
            </a:r>
            <a:r>
              <a:rPr lang="en-US" sz="2800" dirty="0"/>
              <a:t>)</a:t>
            </a:r>
          </a:p>
          <a:p>
            <a:r>
              <a:rPr lang="en-US" sz="2800" dirty="0" err="1"/>
              <a:t>Trong</a:t>
            </a:r>
            <a:r>
              <a:rPr lang="en-US" sz="2800" dirty="0"/>
              <a:t> 32 bit </a:t>
            </a:r>
            <a:r>
              <a:rPr lang="en-US" sz="2800" dirty="0" err="1"/>
              <a:t>địa</a:t>
            </a:r>
            <a:r>
              <a:rPr lang="en-US" sz="2800" dirty="0"/>
              <a:t> </a:t>
            </a:r>
            <a:r>
              <a:rPr lang="en-US" sz="2800" dirty="0" err="1"/>
              <a:t>chỉ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mỗi</a:t>
            </a:r>
            <a:r>
              <a:rPr lang="en-US" sz="2800" dirty="0"/>
              <a:t> </a:t>
            </a:r>
            <a:r>
              <a:rPr lang="en-US" sz="2800" dirty="0" err="1"/>
              <a:t>lớp</a:t>
            </a:r>
            <a:r>
              <a:rPr lang="en-US" sz="2800" dirty="0"/>
              <a:t>, </a:t>
            </a:r>
            <a:r>
              <a:rPr lang="en-US" sz="2800" dirty="0" err="1"/>
              <a:t>việc</a:t>
            </a:r>
            <a:r>
              <a:rPr lang="en-US" sz="2800" dirty="0"/>
              <a:t> </a:t>
            </a:r>
            <a:r>
              <a:rPr lang="en-US" sz="2800" dirty="0" err="1"/>
              <a:t>phân</a:t>
            </a:r>
            <a:r>
              <a:rPr lang="en-US" sz="2800" dirty="0"/>
              <a:t> chia </a:t>
            </a:r>
            <a:r>
              <a:rPr lang="en-US" sz="2800" dirty="0" err="1"/>
              <a:t>đến</a:t>
            </a:r>
            <a:r>
              <a:rPr lang="en-US" sz="2800" dirty="0"/>
              <a:t> bit </a:t>
            </a:r>
            <a:r>
              <a:rPr lang="en-US" sz="2800" dirty="0" err="1"/>
              <a:t>nào</a:t>
            </a:r>
            <a:r>
              <a:rPr lang="en-US" sz="2800" dirty="0"/>
              <a:t> </a:t>
            </a:r>
            <a:r>
              <a:rPr lang="en-US" sz="2800" dirty="0" err="1"/>
              <a:t>cho</a:t>
            </a:r>
            <a:r>
              <a:rPr lang="en-US" sz="2800" dirty="0"/>
              <a:t> </a:t>
            </a:r>
            <a:r>
              <a:rPr lang="en-US" sz="2800" dirty="0" err="1"/>
              <a:t>từng</a:t>
            </a:r>
            <a:r>
              <a:rPr lang="en-US" sz="2800" dirty="0"/>
              <a:t> </a:t>
            </a:r>
            <a:r>
              <a:rPr lang="en-US" sz="2800" dirty="0" err="1"/>
              <a:t>lớp</a:t>
            </a:r>
            <a:r>
              <a:rPr lang="en-US" sz="2800" dirty="0"/>
              <a:t> </a:t>
            </a:r>
            <a:r>
              <a:rPr lang="en-US" sz="2800" dirty="0" err="1"/>
              <a:t>đã</a:t>
            </a:r>
            <a:r>
              <a:rPr lang="en-US" sz="2800" dirty="0"/>
              <a:t> </a:t>
            </a:r>
            <a:r>
              <a:rPr lang="en-US" sz="2800" dirty="0" err="1"/>
              <a:t>được</a:t>
            </a:r>
            <a:r>
              <a:rPr lang="en-US" sz="2800" dirty="0"/>
              <a:t> </a:t>
            </a:r>
            <a:r>
              <a:rPr lang="en-US" sz="2800" dirty="0" err="1"/>
              <a:t>quy</a:t>
            </a:r>
            <a:r>
              <a:rPr lang="en-US" sz="2800" dirty="0"/>
              <a:t> </a:t>
            </a:r>
            <a:r>
              <a:rPr lang="en-US" sz="2800" dirty="0" err="1"/>
              <a:t>định</a:t>
            </a:r>
            <a:r>
              <a:rPr lang="en-US" sz="2800" dirty="0"/>
              <a:t> </a:t>
            </a:r>
            <a:r>
              <a:rPr lang="en-US" sz="2800" dirty="0" err="1"/>
              <a:t>sẵn</a:t>
            </a:r>
            <a:r>
              <a:rPr lang="en-US" sz="2800" dirty="0"/>
              <a:t> </a:t>
            </a:r>
            <a:r>
              <a:rPr lang="en-US" sz="2800" dirty="0" err="1"/>
              <a:t>nên</a:t>
            </a:r>
            <a:r>
              <a:rPr lang="en-US" sz="2800" dirty="0"/>
              <a:t> </a:t>
            </a:r>
            <a:r>
              <a:rPr lang="en-US" sz="2800" dirty="0" err="1"/>
              <a:t>số</a:t>
            </a:r>
            <a:r>
              <a:rPr lang="en-US" sz="2800" dirty="0"/>
              <a:t> </a:t>
            </a:r>
            <a:r>
              <a:rPr lang="en-US" sz="2800" dirty="0" err="1"/>
              <a:t>lượng</a:t>
            </a:r>
            <a:r>
              <a:rPr lang="en-US" sz="2800" dirty="0"/>
              <a:t> </a:t>
            </a:r>
            <a:r>
              <a:rPr lang="en-US" sz="2800" dirty="0" err="1"/>
              <a:t>địa</a:t>
            </a:r>
            <a:r>
              <a:rPr lang="en-US" sz="2800" dirty="0"/>
              <a:t> </a:t>
            </a:r>
            <a:r>
              <a:rPr lang="en-US" sz="2800" dirty="0" err="1"/>
              <a:t>chỉ</a:t>
            </a:r>
            <a:r>
              <a:rPr lang="en-US" sz="2800" dirty="0"/>
              <a:t> IP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sử</a:t>
            </a:r>
            <a:r>
              <a:rPr lang="en-US" sz="2800" dirty="0"/>
              <a:t> </a:t>
            </a:r>
            <a:r>
              <a:rPr lang="en-US" sz="2800" dirty="0" err="1"/>
              <a:t>dụng</a:t>
            </a:r>
            <a:r>
              <a:rPr lang="en-US" sz="2800" dirty="0"/>
              <a:t> </a:t>
            </a:r>
            <a:r>
              <a:rPr lang="en-US" sz="2800" dirty="0" err="1"/>
              <a:t>trong</a:t>
            </a:r>
            <a:r>
              <a:rPr lang="en-US" sz="2800" dirty="0"/>
              <a:t> network </a:t>
            </a:r>
            <a:r>
              <a:rPr lang="en-US" sz="2800" dirty="0" err="1"/>
              <a:t>là</a:t>
            </a:r>
            <a:r>
              <a:rPr lang="en-US" sz="2800" dirty="0"/>
              <a:t> </a:t>
            </a:r>
            <a:r>
              <a:rPr lang="en-US" sz="2800" dirty="0" err="1"/>
              <a:t>khác</a:t>
            </a:r>
            <a:r>
              <a:rPr lang="en-US" sz="2800" dirty="0"/>
              <a:t> </a:t>
            </a:r>
            <a:r>
              <a:rPr lang="en-US" sz="2800" dirty="0" err="1"/>
              <a:t>nhau</a:t>
            </a:r>
            <a:endParaRPr lang="en-US" sz="2800" dirty="0"/>
          </a:p>
          <a:p>
            <a:endParaRPr lang="en-US" dirty="0"/>
          </a:p>
          <a:p>
            <a:endParaRPr lang="vi-VN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0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新しい言葉を覚えましょう</a:t>
            </a:r>
            <a:endParaRPr/>
          </a:p>
        </p:txBody>
      </p:sp>
      <p:sp>
        <p:nvSpPr>
          <p:cNvPr id="437" name="Google Shape;437;p7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38" name="Google Shape;438;p70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>
                <a:solidFill>
                  <a:schemeClr val="dk1"/>
                </a:solidFill>
              </a:rPr>
              <a:t>新しい言葉</a:t>
            </a:r>
            <a:r>
              <a:rPr lang="en-US" sz="6400"/>
              <a:t>の</a:t>
            </a:r>
            <a:endParaRPr sz="640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>
                <a:solidFill>
                  <a:schemeClr val="accent5"/>
                </a:solidFill>
              </a:rPr>
              <a:t>読み方</a:t>
            </a:r>
            <a:r>
              <a:rPr lang="en-US" sz="6400"/>
              <a:t>、</a:t>
            </a:r>
            <a:r>
              <a:rPr lang="en-US" sz="6400">
                <a:solidFill>
                  <a:schemeClr val="accent5"/>
                </a:solidFill>
              </a:rPr>
              <a:t>意味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</a:t>
            </a:r>
            <a:r>
              <a:rPr lang="en-US" sz="6400"/>
              <a:t>勉強する</a:t>
            </a:r>
            <a:endParaRPr/>
          </a:p>
        </p:txBody>
      </p:sp>
      <p:pic>
        <p:nvPicPr>
          <p:cNvPr id="439" name="Google Shape;43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2750" y="5404500"/>
            <a:ext cx="4836639" cy="3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7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45" name="Google Shape;445;p71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446" name="Google Shape;446;p71"/>
          <p:cNvGraphicFramePr/>
          <p:nvPr/>
        </p:nvGraphicFramePr>
        <p:xfrm>
          <a:off x="660650" y="2206050"/>
          <a:ext cx="11391675" cy="6955000"/>
        </p:xfrm>
        <a:graphic>
          <a:graphicData uri="http://schemas.openxmlformats.org/drawingml/2006/table">
            <a:tbl>
              <a:tblPr>
                <a:noFill/>
                <a:tableStyleId>{245361F8-489F-4DC0-9F7E-53F87E61920F}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No. </a:t>
                      </a:r>
                      <a:endParaRPr sz="3000" b="1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新しい言葉</a:t>
                      </a:r>
                      <a:endParaRPr sz="3000" b="1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読み方</a:t>
                      </a:r>
                      <a:endParaRPr sz="3000" b="1"/>
                    </a:p>
                  </a:txBody>
                  <a:tcPr marL="91425" marR="91425" marT="91425" marB="91425"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25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</a:rPr>
                        <a:t>大規模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中規模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小規模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何ビット目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割り当てる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決める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ネットワーク内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8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最大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9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異なる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452" name="Google Shape;452;p72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453" name="Google Shape;453;p72"/>
          <p:cNvGraphicFramePr/>
          <p:nvPr/>
        </p:nvGraphicFramePr>
        <p:xfrm>
          <a:off x="660650" y="2206050"/>
          <a:ext cx="11391675" cy="6955000"/>
        </p:xfrm>
        <a:graphic>
          <a:graphicData uri="http://schemas.openxmlformats.org/drawingml/2006/table">
            <a:tbl>
              <a:tblPr>
                <a:noFill/>
                <a:tableStyleId>{245361F8-489F-4DC0-9F7E-53F87E61920F}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No. 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新しい言葉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意味（ベトナム語）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25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</a:rPr>
                        <a:t>大規模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中規模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小規模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何ビット目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割り当てる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決める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ネットワーク内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8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最大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9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異なる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459" name="Google Shape;459;p73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460" name="Google Shape;460;p73"/>
          <p:cNvGraphicFramePr/>
          <p:nvPr/>
        </p:nvGraphicFramePr>
        <p:xfrm>
          <a:off x="660650" y="2206050"/>
          <a:ext cx="11391675" cy="4173000"/>
        </p:xfrm>
        <a:graphic>
          <a:graphicData uri="http://schemas.openxmlformats.org/drawingml/2006/table">
            <a:tbl>
              <a:tblPr>
                <a:noFill/>
                <a:tableStyleId>{245361F8-489F-4DC0-9F7E-53F87E61920F}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No. 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ベトナム語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日本語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Phân chia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Khác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Quy mô lớn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Quy mô nhỏ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Quy mô vừa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4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新しい言葉の作文</a:t>
            </a:r>
            <a:endParaRPr/>
          </a:p>
        </p:txBody>
      </p:sp>
      <p:sp>
        <p:nvSpPr>
          <p:cNvPr id="466" name="Google Shape;466;p7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467" name="Google Shape;467;p74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>
                <a:solidFill>
                  <a:schemeClr val="accent5"/>
                </a:solidFill>
              </a:rPr>
              <a:t>新しい言葉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を使って</a:t>
            </a:r>
            <a:b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文章を作ってみましょう</a:t>
            </a:r>
            <a:endParaRPr/>
          </a:p>
        </p:txBody>
      </p:sp>
      <p:pic>
        <p:nvPicPr>
          <p:cNvPr id="468" name="Google Shape;468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0750" y="5670725"/>
            <a:ext cx="3277883" cy="357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5"/>
          <p:cNvSpPr txBox="1"/>
          <p:nvPr/>
        </p:nvSpPr>
        <p:spPr>
          <a:xfrm>
            <a:off x="833900" y="2610575"/>
            <a:ext cx="11535900" cy="30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508000" marR="0" lvl="0" indent="-565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AutoNum type="arabicPeriod"/>
            </a:pPr>
            <a:r>
              <a:rPr lang="en-US" sz="4300"/>
              <a:t>新しい言葉</a:t>
            </a: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から好きな言葉を選びます。</a:t>
            </a:r>
            <a:endParaRPr sz="4300"/>
          </a:p>
          <a:p>
            <a:pPr marL="508000" marR="0" lvl="0" indent="-565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300"/>
              <a:buFont typeface="Arial"/>
              <a:buAutoNum type="arabicPeriod"/>
            </a:pPr>
            <a:r>
              <a:rPr lang="en-US" sz="43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二文以上の</a:t>
            </a: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日本語の文章を作成します。</a:t>
            </a:r>
            <a:endParaRPr sz="4300"/>
          </a:p>
          <a:p>
            <a:pPr marL="508000" marR="0" lvl="0" indent="-565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AutoNum type="arabicPeriod"/>
            </a:pP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作成した文章をチャットワークで送ります。</a:t>
            </a:r>
            <a:endParaRPr sz="4300"/>
          </a:p>
        </p:txBody>
      </p:sp>
      <p:sp>
        <p:nvSpPr>
          <p:cNvPr id="474" name="Google Shape;474;p7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475" name="Google Shape;475;p75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新しい言葉の作文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9"/>
          <p:cNvSpPr txBox="1">
            <a:spLocks noGrp="1"/>
          </p:cNvSpPr>
          <p:nvPr>
            <p:ph type="title"/>
          </p:nvPr>
        </p:nvSpPr>
        <p:spPr>
          <a:xfrm>
            <a:off x="772975" y="1545976"/>
            <a:ext cx="6028200" cy="20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ctr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</a:pPr>
            <a:r>
              <a:rPr lang="en-US"/>
              <a:t>確認</a:t>
            </a:r>
            <a:r>
              <a:rPr lang="en-US" sz="4800">
                <a:solidFill>
                  <a:srgbClr val="DF1F00"/>
                </a:solidFill>
              </a:rPr>
              <a:t>テスト</a:t>
            </a:r>
            <a:endParaRPr/>
          </a:p>
        </p:txBody>
      </p:sp>
      <p:sp>
        <p:nvSpPr>
          <p:cNvPr id="282" name="Google Shape;282;p49"/>
          <p:cNvSpPr txBox="1">
            <a:spLocks noGrp="1"/>
          </p:cNvSpPr>
          <p:nvPr>
            <p:ph type="body" idx="1"/>
          </p:nvPr>
        </p:nvSpPr>
        <p:spPr>
          <a:xfrm>
            <a:off x="359125" y="3414775"/>
            <a:ext cx="6888600" cy="44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❏"/>
            </a:pPr>
            <a:r>
              <a:rPr lang="en-US" sz="2800"/>
              <a:t>チャットワークでURLを共有します</a:t>
            </a:r>
            <a:endParaRPr sz="3600"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❏"/>
            </a:pPr>
            <a:r>
              <a:rPr lang="en-US" sz="2800"/>
              <a:t>指示があるまで問題を解かないで</a:t>
            </a:r>
            <a:br>
              <a:rPr lang="en-US" sz="2800"/>
            </a:br>
            <a:r>
              <a:rPr lang="en-US" sz="2800"/>
              <a:t>ください</a:t>
            </a:r>
            <a:endParaRPr sz="3600"/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Char char="❏"/>
            </a:pPr>
            <a:r>
              <a:rPr lang="en-US" sz="2800"/>
              <a:t>名前・学籍番号は、正しく　　　　　入力してください</a:t>
            </a:r>
            <a:endParaRPr sz="3600"/>
          </a:p>
          <a:p>
            <a:pPr marL="457200" lvl="0" indent="-412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❏"/>
            </a:pPr>
            <a:r>
              <a:rPr lang="en-US">
                <a:solidFill>
                  <a:schemeClr val="accent5"/>
                </a:solidFill>
              </a:rPr>
              <a:t>本日の出席確認</a:t>
            </a:r>
            <a:r>
              <a:rPr lang="en-US" sz="2800"/>
              <a:t>を行います</a:t>
            </a:r>
            <a:endParaRPr sz="3600"/>
          </a:p>
          <a:p>
            <a:pPr marL="457200" lvl="0" indent="-412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Char char="❏"/>
            </a:pPr>
            <a:r>
              <a:rPr lang="en-US" sz="2800"/>
              <a:t>制限時間は</a:t>
            </a:r>
            <a:r>
              <a:rPr lang="en-US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r>
              <a:rPr lang="en-US" sz="2800">
                <a:solidFill>
                  <a:schemeClr val="accent5"/>
                </a:solidFill>
              </a:rPr>
              <a:t>分間</a:t>
            </a:r>
            <a:r>
              <a:rPr lang="en-US" sz="2800"/>
              <a:t>です</a:t>
            </a:r>
            <a:endParaRPr sz="3600"/>
          </a:p>
        </p:txBody>
      </p:sp>
      <p:sp>
        <p:nvSpPr>
          <p:cNvPr id="283" name="Google Shape;283;p49"/>
          <p:cNvSpPr txBox="1">
            <a:spLocks noGrp="1"/>
          </p:cNvSpPr>
          <p:nvPr>
            <p:ph type="sldNum" idx="12"/>
          </p:nvPr>
        </p:nvSpPr>
        <p:spPr>
          <a:xfrm>
            <a:off x="12352551" y="9102240"/>
            <a:ext cx="2811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rgbClr val="FFFFFF"/>
                </a:solidFill>
              </a:rPr>
              <a:t>3</a:t>
            </a:fld>
            <a:endParaRPr/>
          </a:p>
        </p:txBody>
      </p:sp>
      <p:pic>
        <p:nvPicPr>
          <p:cNvPr id="284" name="Google Shape;28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6050" y="1749650"/>
            <a:ext cx="5452275" cy="6093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6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文章の理解</a:t>
            </a:r>
            <a:endParaRPr/>
          </a:p>
        </p:txBody>
      </p:sp>
      <p:sp>
        <p:nvSpPr>
          <p:cNvPr id="481" name="Google Shape;481;p7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482" name="Google Shape;482;p76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/>
              <a:t>文章を読んで、</a:t>
            </a:r>
            <a:r>
              <a:rPr lang="en-US" sz="6400">
                <a:solidFill>
                  <a:schemeClr val="accent5"/>
                </a:solidFill>
              </a:rPr>
              <a:t>意味を理解</a:t>
            </a:r>
            <a:r>
              <a:rPr lang="en-US" sz="6400"/>
              <a:t>できるようにしましょう</a:t>
            </a:r>
            <a:endParaRPr/>
          </a:p>
        </p:txBody>
      </p:sp>
      <p:pic>
        <p:nvPicPr>
          <p:cNvPr id="483" name="Google Shape;48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2750" y="5404500"/>
            <a:ext cx="4836639" cy="3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7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IPアドレスのクラス</a:t>
            </a:r>
            <a:endParaRPr b="0"/>
          </a:p>
        </p:txBody>
      </p:sp>
      <p:sp>
        <p:nvSpPr>
          <p:cNvPr id="489" name="Google Shape;489;p77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  <p:sp>
        <p:nvSpPr>
          <p:cNvPr id="490" name="Google Shape;490;p77"/>
          <p:cNvSpPr txBox="1"/>
          <p:nvPr/>
        </p:nvSpPr>
        <p:spPr>
          <a:xfrm>
            <a:off x="356650" y="2170250"/>
            <a:ext cx="117138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IPアドレスは3つのクラスに分けられています。大規模のネットワーク用のクラスA（</a:t>
            </a:r>
            <a:r>
              <a:rPr lang="en-US" sz="3000" dirty="0">
                <a:solidFill>
                  <a:schemeClr val="dk1"/>
                </a:solidFill>
                <a:highlight>
                  <a:srgbClr val="FFFFFF"/>
                </a:highlight>
              </a:rPr>
              <a:t>最大約1600万台）</a:t>
            </a:r>
            <a:r>
              <a:rPr lang="en-US" sz="3200" dirty="0"/>
              <a:t>、</a:t>
            </a:r>
            <a:r>
              <a:rPr lang="en-US" sz="3200" dirty="0" err="1"/>
              <a:t>中規模のネットワーク用のクラスB</a:t>
            </a:r>
            <a:r>
              <a:rPr lang="en-US" sz="3200" dirty="0"/>
              <a:t>(</a:t>
            </a:r>
            <a:r>
              <a:rPr lang="en-US" sz="3000" dirty="0">
                <a:solidFill>
                  <a:schemeClr val="dk1"/>
                </a:solidFill>
                <a:highlight>
                  <a:srgbClr val="FFFFFF"/>
                </a:highlight>
              </a:rPr>
              <a:t>最大約65000台</a:t>
            </a:r>
            <a:r>
              <a:rPr lang="en-US" sz="3200" dirty="0"/>
              <a:t>)、</a:t>
            </a:r>
            <a:r>
              <a:rPr lang="en-US" sz="3200" dirty="0" err="1"/>
              <a:t>小規模のネットワーク用のクラスC</a:t>
            </a:r>
            <a:r>
              <a:rPr lang="en-US" sz="3200" dirty="0"/>
              <a:t>(</a:t>
            </a:r>
            <a:r>
              <a:rPr lang="en-US" sz="3000" dirty="0">
                <a:solidFill>
                  <a:schemeClr val="dk1"/>
                </a:solidFill>
                <a:highlight>
                  <a:srgbClr val="FFFFFF"/>
                </a:highlight>
              </a:rPr>
              <a:t>最大254台</a:t>
            </a:r>
            <a:r>
              <a:rPr lang="en-US" sz="3000" dirty="0"/>
              <a:t>)</a:t>
            </a:r>
            <a:r>
              <a:rPr lang="en-US" sz="3200" dirty="0"/>
              <a:t>です。それぞれのクラスごとにIPアドレス32ビットのうち、何ビット目までをネットワーク部に割り当てるかが決められているため、ネットワーク内で使えるIPアドレスの数が異なります。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78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IPアドレスのクラス</a:t>
            </a:r>
            <a:endParaRPr b="0"/>
          </a:p>
        </p:txBody>
      </p:sp>
      <p:sp>
        <p:nvSpPr>
          <p:cNvPr id="496" name="Google Shape;496;p7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497" name="Google Shape;497;p78"/>
          <p:cNvSpPr txBox="1"/>
          <p:nvPr/>
        </p:nvSpPr>
        <p:spPr>
          <a:xfrm>
            <a:off x="356650" y="2170250"/>
            <a:ext cx="117138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IPアドレスは3つのクラスに分けられています。</a:t>
            </a:r>
            <a:endParaRPr sz="3200" dirty="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大規模のネットワーク用のクラスA</a:t>
            </a:r>
            <a:r>
              <a:rPr lang="en-US" sz="3200" dirty="0">
                <a:solidFill>
                  <a:schemeClr val="dk1"/>
                </a:solidFill>
              </a:rPr>
              <a:t>（</a:t>
            </a:r>
            <a:r>
              <a:rPr lang="en-US" sz="3000" dirty="0">
                <a:solidFill>
                  <a:schemeClr val="dk1"/>
                </a:solidFill>
                <a:highlight>
                  <a:srgbClr val="FFFFFF"/>
                </a:highlight>
              </a:rPr>
              <a:t>最大約1600万台）</a:t>
            </a:r>
            <a:r>
              <a:rPr lang="en-US" sz="3200" dirty="0"/>
              <a:t>、</a:t>
            </a:r>
            <a:endParaRPr sz="3200" dirty="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 err="1"/>
              <a:t>中規模のネットワーク用のクラスB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dk1"/>
                </a:solidFill>
              </a:rPr>
              <a:t>(</a:t>
            </a:r>
            <a:r>
              <a:rPr lang="en-US" sz="3000" dirty="0">
                <a:solidFill>
                  <a:schemeClr val="dk1"/>
                </a:solidFill>
                <a:highlight>
                  <a:srgbClr val="FFFFFF"/>
                </a:highlight>
              </a:rPr>
              <a:t>最大約65000台</a:t>
            </a:r>
            <a:r>
              <a:rPr lang="en-US" sz="3200" dirty="0">
                <a:solidFill>
                  <a:schemeClr val="dk1"/>
                </a:solidFill>
              </a:rPr>
              <a:t>)</a:t>
            </a:r>
            <a:r>
              <a:rPr lang="en-US" sz="3200" dirty="0"/>
              <a:t>、</a:t>
            </a:r>
            <a:endParaRPr sz="3200" dirty="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 err="1"/>
              <a:t>小規模のネットワーク用のクラスC</a:t>
            </a:r>
            <a:r>
              <a:rPr lang="en-US" sz="3200" dirty="0">
                <a:solidFill>
                  <a:schemeClr val="dk1"/>
                </a:solidFill>
              </a:rPr>
              <a:t>(</a:t>
            </a:r>
            <a:r>
              <a:rPr lang="en-US" sz="3000" dirty="0">
                <a:solidFill>
                  <a:schemeClr val="dk1"/>
                </a:solidFill>
                <a:highlight>
                  <a:srgbClr val="FFFFFF"/>
                </a:highlight>
              </a:rPr>
              <a:t>最大254台</a:t>
            </a:r>
            <a:r>
              <a:rPr lang="en-US" sz="3000" dirty="0">
                <a:solidFill>
                  <a:schemeClr val="dk1"/>
                </a:solidFill>
              </a:rPr>
              <a:t>)</a:t>
            </a:r>
            <a:r>
              <a:rPr lang="en-US" sz="3200" dirty="0" err="1"/>
              <a:t>です</a:t>
            </a:r>
            <a:r>
              <a:rPr lang="en-US" sz="3200" dirty="0"/>
              <a:t>。</a:t>
            </a:r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32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79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IPアドレスのクラス</a:t>
            </a:r>
            <a:endParaRPr b="0"/>
          </a:p>
        </p:txBody>
      </p:sp>
      <p:sp>
        <p:nvSpPr>
          <p:cNvPr id="503" name="Google Shape;503;p7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sp>
        <p:nvSpPr>
          <p:cNvPr id="504" name="Google Shape;504;p79"/>
          <p:cNvSpPr txBox="1"/>
          <p:nvPr/>
        </p:nvSpPr>
        <p:spPr>
          <a:xfrm>
            <a:off x="356650" y="2170250"/>
            <a:ext cx="126483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dirty="0"/>
              <a:t>それぞれのクラスごとにIPアドレス32ビット</a:t>
            </a:r>
            <a:r>
              <a:rPr lang="en-US" sz="3000" u="sng" dirty="0">
                <a:solidFill>
                  <a:schemeClr val="accent5"/>
                </a:solidFill>
              </a:rPr>
              <a:t>のうち</a:t>
            </a:r>
            <a:r>
              <a:rPr lang="en-US" sz="3000" dirty="0"/>
              <a:t>、</a:t>
            </a:r>
            <a:endParaRPr sz="3000" dirty="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u="sng" dirty="0" err="1">
                <a:solidFill>
                  <a:schemeClr val="accent5"/>
                </a:solidFill>
              </a:rPr>
              <a:t>何</a:t>
            </a:r>
            <a:r>
              <a:rPr lang="en-US" sz="3000" dirty="0" err="1"/>
              <a:t>ビット目までをネットワーク部に割り当てる</a:t>
            </a:r>
            <a:r>
              <a:rPr lang="en-US" sz="3000" u="sng" dirty="0" err="1">
                <a:solidFill>
                  <a:schemeClr val="accent5"/>
                </a:solidFill>
              </a:rPr>
              <a:t>か</a:t>
            </a:r>
            <a:r>
              <a:rPr lang="en-US" sz="3000" dirty="0" err="1"/>
              <a:t>が決められている</a:t>
            </a:r>
            <a:r>
              <a:rPr lang="en-US" sz="3000" u="sng" dirty="0" err="1">
                <a:solidFill>
                  <a:schemeClr val="accent5"/>
                </a:solidFill>
              </a:rPr>
              <a:t>ため</a:t>
            </a:r>
            <a:endParaRPr sz="3000" u="sng" dirty="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dirty="0" err="1"/>
              <a:t>ネットワーク内で使えるIPアドレスの数が異なります</a:t>
            </a:r>
            <a:r>
              <a:rPr lang="en-US" sz="3000" dirty="0"/>
              <a:t>。</a:t>
            </a:r>
            <a:endParaRPr sz="30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0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クラスごとの構成の内訳</a:t>
            </a:r>
            <a:endParaRPr b="0"/>
          </a:p>
        </p:txBody>
      </p:sp>
      <p:sp>
        <p:nvSpPr>
          <p:cNvPr id="510" name="Google Shape;510;p8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sp>
        <p:nvSpPr>
          <p:cNvPr id="511" name="Google Shape;511;p80"/>
          <p:cNvSpPr txBox="1"/>
          <p:nvPr/>
        </p:nvSpPr>
        <p:spPr>
          <a:xfrm>
            <a:off x="356650" y="2170250"/>
            <a:ext cx="117138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 fontScale="925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クラスAは、先頭の1ビットが2進数の「0」から始まるIPアドレスで、ネットワーク部8ビット、ホスト部24ビットで構成されます。</a:t>
            </a:r>
            <a:endParaRPr sz="3200" dirty="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dirty="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クラスBは、先頭2ビットは2進数の</a:t>
            </a:r>
            <a:r>
              <a:rPr lang="en-US" sz="3200" dirty="0">
                <a:solidFill>
                  <a:schemeClr val="dk1"/>
                </a:solidFill>
              </a:rPr>
              <a:t>「10」から始まるIPアドレスで、ネットワーク部16ビット、ホスト部16ビットで構成されます。</a:t>
            </a:r>
            <a:endParaRPr sz="3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>
                <a:solidFill>
                  <a:schemeClr val="dk1"/>
                </a:solidFill>
              </a:rPr>
              <a:t>クラスCは、先頭3ビットは2進数の「110」から始まるIPアドレスで、ネットワーク部24ビット、ホスト部8ビットで構成されます。 </a:t>
            </a:r>
            <a:endParaRPr sz="3200" dirty="0">
              <a:solidFill>
                <a:schemeClr val="dk1"/>
              </a:solidFill>
            </a:endParaRPr>
          </a:p>
        </p:txBody>
      </p:sp>
      <p:pic>
        <p:nvPicPr>
          <p:cNvPr id="512" name="Google Shape;512;p80"/>
          <p:cNvPicPr preferRelativeResize="0"/>
          <p:nvPr/>
        </p:nvPicPr>
        <p:blipFill rotWithShape="1">
          <a:blip r:embed="rId3">
            <a:alphaModFix/>
          </a:blip>
          <a:srcRect t="37834"/>
          <a:stretch/>
        </p:blipFill>
        <p:spPr>
          <a:xfrm>
            <a:off x="4023875" y="3408125"/>
            <a:ext cx="3981450" cy="97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3" name="Google Shape;513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925" y="5930225"/>
            <a:ext cx="3905250" cy="99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2525" y="8552050"/>
            <a:ext cx="39243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0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クラスごとの構成の内訳</a:t>
            </a:r>
            <a:endParaRPr b="0"/>
          </a:p>
        </p:txBody>
      </p:sp>
      <p:sp>
        <p:nvSpPr>
          <p:cNvPr id="510" name="Google Shape;510;p8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89460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81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新しい言葉を覚えましょう</a:t>
            </a:r>
            <a:endParaRPr/>
          </a:p>
        </p:txBody>
      </p:sp>
      <p:sp>
        <p:nvSpPr>
          <p:cNvPr id="520" name="Google Shape;520;p8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  <p:sp>
        <p:nvSpPr>
          <p:cNvPr id="521" name="Google Shape;521;p81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>
                <a:solidFill>
                  <a:schemeClr val="dk1"/>
                </a:solidFill>
              </a:rPr>
              <a:t>新しい言葉</a:t>
            </a:r>
            <a:r>
              <a:rPr lang="en-US" sz="6400"/>
              <a:t>の</a:t>
            </a:r>
            <a:endParaRPr sz="640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>
                <a:solidFill>
                  <a:schemeClr val="accent5"/>
                </a:solidFill>
              </a:rPr>
              <a:t>読み方</a:t>
            </a:r>
            <a:r>
              <a:rPr lang="en-US" sz="6400"/>
              <a:t>、</a:t>
            </a:r>
            <a:r>
              <a:rPr lang="en-US" sz="6400">
                <a:solidFill>
                  <a:schemeClr val="accent5"/>
                </a:solidFill>
              </a:rPr>
              <a:t>意味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</a:t>
            </a:r>
            <a:r>
              <a:rPr lang="en-US" sz="6400"/>
              <a:t>勉強する</a:t>
            </a:r>
            <a:endParaRPr/>
          </a:p>
        </p:txBody>
      </p:sp>
      <p:pic>
        <p:nvPicPr>
          <p:cNvPr id="522" name="Google Shape;522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2750" y="5404500"/>
            <a:ext cx="4836639" cy="3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  <p:sp>
        <p:nvSpPr>
          <p:cNvPr id="528" name="Google Shape;528;p82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529" name="Google Shape;529;p82"/>
          <p:cNvGraphicFramePr/>
          <p:nvPr/>
        </p:nvGraphicFramePr>
        <p:xfrm>
          <a:off x="660650" y="2206050"/>
          <a:ext cx="11391675" cy="6955000"/>
        </p:xfrm>
        <a:graphic>
          <a:graphicData uri="http://schemas.openxmlformats.org/drawingml/2006/table">
            <a:tbl>
              <a:tblPr>
                <a:noFill/>
                <a:tableStyleId>{245361F8-489F-4DC0-9F7E-53F87E61920F}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No. </a:t>
                      </a:r>
                      <a:endParaRPr sz="3000" b="1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新しい言葉</a:t>
                      </a:r>
                      <a:endParaRPr sz="3000" b="1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読み方</a:t>
                      </a:r>
                      <a:endParaRPr sz="3000" b="1"/>
                    </a:p>
                  </a:txBody>
                  <a:tcPr marL="91425" marR="91425" marT="91425" marB="91425"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25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</a:rPr>
                        <a:t>クラスA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2500"/>
                        </a:spcAft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</a:rPr>
                        <a:t>クラスB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2500"/>
                        </a:spcAft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</a:rPr>
                        <a:t>クラスC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内訳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先頭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１ビット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２進数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8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始まる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9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構成する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8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  <p:sp>
        <p:nvSpPr>
          <p:cNvPr id="535" name="Google Shape;535;p83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536" name="Google Shape;536;p83"/>
          <p:cNvGraphicFramePr/>
          <p:nvPr/>
        </p:nvGraphicFramePr>
        <p:xfrm>
          <a:off x="660650" y="2206050"/>
          <a:ext cx="11391675" cy="6955000"/>
        </p:xfrm>
        <a:graphic>
          <a:graphicData uri="http://schemas.openxmlformats.org/drawingml/2006/table">
            <a:tbl>
              <a:tblPr>
                <a:noFill/>
                <a:tableStyleId>{245361F8-489F-4DC0-9F7E-53F87E61920F}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No. 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新しい言葉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意味（ベトナム語）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25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</a:rPr>
                        <a:t>クラスA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2500"/>
                        </a:spcAft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</a:rPr>
                        <a:t>クラスB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2500"/>
                        </a:spcAft>
                        <a:buNone/>
                      </a:pPr>
                      <a:r>
                        <a:rPr lang="en-US" sz="3200">
                          <a:solidFill>
                            <a:schemeClr val="dk1"/>
                          </a:solidFill>
                        </a:rPr>
                        <a:t>クラスC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内訳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先頭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１ビット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7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２進数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8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始まる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9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構成する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8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sp>
        <p:nvSpPr>
          <p:cNvPr id="542" name="Google Shape;542;p84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543" name="Google Shape;543;p84"/>
          <p:cNvGraphicFramePr/>
          <p:nvPr/>
        </p:nvGraphicFramePr>
        <p:xfrm>
          <a:off x="660650" y="2206050"/>
          <a:ext cx="11391675" cy="4868500"/>
        </p:xfrm>
        <a:graphic>
          <a:graphicData uri="http://schemas.openxmlformats.org/drawingml/2006/table">
            <a:tbl>
              <a:tblPr>
                <a:noFill/>
                <a:tableStyleId>{245361F8-489F-4DC0-9F7E-53F87E61920F}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No. 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ベトナム語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 b="1"/>
                        <a:t>日本語</a:t>
                      </a:r>
                      <a:endParaRPr sz="3000" b="1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lvl="0" indent="-2286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Phân chia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2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Chi tiết, phân loại cụ thể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3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 bit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4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Đầu, đứng đầu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5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Nhị phân 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6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Cấu tạo, tạo thành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sz="6400" b="1" i="0" u="none" strike="noStrike" cap="none">
                <a:solidFill>
                  <a:srgbClr val="C63024"/>
                </a:solidFill>
              </a:rPr>
              <a:t>目的と目標</a:t>
            </a:r>
            <a:endParaRPr b="1"/>
          </a:p>
        </p:txBody>
      </p:sp>
      <p:sp>
        <p:nvSpPr>
          <p:cNvPr id="290" name="Google Shape;290;p50"/>
          <p:cNvSpPr txBox="1">
            <a:spLocks noGrp="1"/>
          </p:cNvSpPr>
          <p:nvPr>
            <p:ph type="body" idx="1"/>
          </p:nvPr>
        </p:nvSpPr>
        <p:spPr>
          <a:xfrm>
            <a:off x="952500" y="2292051"/>
            <a:ext cx="11099700" cy="6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b="1"/>
              <a:t>目的</a:t>
            </a:r>
            <a:endParaRPr b="1"/>
          </a:p>
          <a:p>
            <a:pPr marL="1333500" lvl="2" indent="-444500" algn="l" rtl="0">
              <a:lnSpc>
                <a:spcPct val="6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/>
              <a:t>FEの内容</a:t>
            </a:r>
            <a:r>
              <a:rPr lang="en-US"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を理解する</a:t>
            </a:r>
            <a:endParaRPr/>
          </a:p>
          <a:p>
            <a:pPr marL="1333500" lvl="2" indent="-444500" algn="l" rtl="0">
              <a:lnSpc>
                <a:spcPct val="6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/>
              <a:t>専門用語を使った日本語の文章を理解する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b="1"/>
              <a:t>目標</a:t>
            </a:r>
            <a:endParaRPr/>
          </a:p>
          <a:p>
            <a:pPr marL="1333500" lvl="2" indent="-444500" algn="l" rtl="0">
              <a:lnSpc>
                <a:spcPct val="6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/>
              <a:t>新しい言葉を正しく読むことができる</a:t>
            </a:r>
            <a:endParaRPr/>
          </a:p>
          <a:p>
            <a:pPr marL="1333500" lvl="2" indent="-444500" algn="l" rtl="0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/>
              <a:t>新しい言葉の意味を理解することができる</a:t>
            </a:r>
            <a:endParaRPr/>
          </a:p>
          <a:p>
            <a:pPr marL="1333500" lvl="2" indent="-444500" algn="l" rtl="0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新しい言葉を使って作文できる</a:t>
            </a:r>
            <a:endParaRPr/>
          </a:p>
          <a:p>
            <a:pPr marL="1333500" lvl="2" indent="-444500" algn="l" rtl="0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日本語の文法を理解することができる</a:t>
            </a:r>
            <a:endParaRPr>
              <a:solidFill>
                <a:schemeClr val="dk1"/>
              </a:solidFill>
            </a:endParaRPr>
          </a:p>
          <a:p>
            <a:pPr marL="1333500" lvl="2" indent="-444500" algn="l" rtl="0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日本語の文章をベトナム語に翻訳することができる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50"/>
          <p:cNvSpPr txBox="1">
            <a:spLocks noGrp="1"/>
          </p:cNvSpPr>
          <p:nvPr>
            <p:ph type="sldNum" idx="12"/>
          </p:nvPr>
        </p:nvSpPr>
        <p:spPr>
          <a:xfrm>
            <a:off x="12352043" y="9102240"/>
            <a:ext cx="2823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rgbClr val="FFFFFF"/>
                </a:solidFill>
              </a:rPr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85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新しい言葉の作文</a:t>
            </a:r>
            <a:endParaRPr/>
          </a:p>
        </p:txBody>
      </p:sp>
      <p:sp>
        <p:nvSpPr>
          <p:cNvPr id="549" name="Google Shape;549;p8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  <p:sp>
        <p:nvSpPr>
          <p:cNvPr id="550" name="Google Shape;550;p85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>
                <a:solidFill>
                  <a:schemeClr val="accent5"/>
                </a:solidFill>
              </a:rPr>
              <a:t>新しい言葉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を使って</a:t>
            </a:r>
            <a:b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文章を作ってみましょう</a:t>
            </a:r>
            <a:endParaRPr/>
          </a:p>
        </p:txBody>
      </p:sp>
      <p:pic>
        <p:nvPicPr>
          <p:cNvPr id="551" name="Google Shape;551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0750" y="5670725"/>
            <a:ext cx="3277883" cy="357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86"/>
          <p:cNvSpPr txBox="1"/>
          <p:nvPr/>
        </p:nvSpPr>
        <p:spPr>
          <a:xfrm>
            <a:off x="833900" y="2610575"/>
            <a:ext cx="11535900" cy="30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508000" marR="0" lvl="0" indent="-565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AutoNum type="arabicPeriod"/>
            </a:pPr>
            <a:r>
              <a:rPr lang="en-US" sz="4300"/>
              <a:t>新しい言葉</a:t>
            </a: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から好きな言葉を選びます。</a:t>
            </a:r>
            <a:endParaRPr sz="4300"/>
          </a:p>
          <a:p>
            <a:pPr marL="508000" marR="0" lvl="0" indent="-565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300"/>
              <a:buFont typeface="Arial"/>
              <a:buAutoNum type="arabicPeriod"/>
            </a:pPr>
            <a:r>
              <a:rPr lang="en-US" sz="43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二文以上の</a:t>
            </a: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日本語の文章を作成します。</a:t>
            </a:r>
            <a:endParaRPr sz="4300"/>
          </a:p>
          <a:p>
            <a:pPr marL="508000" marR="0" lvl="0" indent="-565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AutoNum type="arabicPeriod"/>
            </a:pP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作成した文章をチャットワークで送ります。</a:t>
            </a:r>
            <a:endParaRPr sz="4300"/>
          </a:p>
        </p:txBody>
      </p:sp>
      <p:sp>
        <p:nvSpPr>
          <p:cNvPr id="557" name="Google Shape;557;p8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sp>
        <p:nvSpPr>
          <p:cNvPr id="558" name="Google Shape;558;p86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新しい言葉の作文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87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文章の理解</a:t>
            </a:r>
            <a:endParaRPr/>
          </a:p>
        </p:txBody>
      </p:sp>
      <p:sp>
        <p:nvSpPr>
          <p:cNvPr id="564" name="Google Shape;564;p87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  <p:sp>
        <p:nvSpPr>
          <p:cNvPr id="565" name="Google Shape;565;p87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/>
              <a:t>文章を読んで、</a:t>
            </a:r>
            <a:r>
              <a:rPr lang="en-US" sz="6400">
                <a:solidFill>
                  <a:schemeClr val="accent5"/>
                </a:solidFill>
              </a:rPr>
              <a:t>意味を理解</a:t>
            </a:r>
            <a:r>
              <a:rPr lang="en-US" sz="6400"/>
              <a:t>できるようにしましょう</a:t>
            </a:r>
            <a:endParaRPr/>
          </a:p>
        </p:txBody>
      </p:sp>
      <p:pic>
        <p:nvPicPr>
          <p:cNvPr id="566" name="Google Shape;566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2750" y="5404500"/>
            <a:ext cx="4836639" cy="3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88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クラスごとの構成の内訳</a:t>
            </a:r>
            <a:endParaRPr b="0"/>
          </a:p>
        </p:txBody>
      </p:sp>
      <p:sp>
        <p:nvSpPr>
          <p:cNvPr id="572" name="Google Shape;572;p8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  <p:sp>
        <p:nvSpPr>
          <p:cNvPr id="573" name="Google Shape;573;p88"/>
          <p:cNvSpPr txBox="1"/>
          <p:nvPr/>
        </p:nvSpPr>
        <p:spPr>
          <a:xfrm>
            <a:off x="356650" y="2170250"/>
            <a:ext cx="117138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 fontScale="925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/>
              <a:t>クラスAは、先頭の1ビットが2進数の「0」から始まるIPアドレスで、ネットワーク部8ビット、ホスト部24ビットで構成されます。</a:t>
            </a:r>
            <a:endParaRPr sz="320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/>
              <a:t>クラスBは、先頭2ビットは2進数の</a:t>
            </a:r>
            <a:r>
              <a:rPr lang="en-US" sz="3200">
                <a:solidFill>
                  <a:schemeClr val="dk1"/>
                </a:solidFill>
              </a:rPr>
              <a:t>「10」から始まるIPアドレスで、ネットワーク部16ビット、ホスト部16ビットで構成されます。</a:t>
            </a:r>
            <a:endParaRPr sz="3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>
                <a:solidFill>
                  <a:schemeClr val="dk1"/>
                </a:solidFill>
              </a:rPr>
              <a:t>クラスCは、先頭3ビットは2進数の「110」から始まるIPアドレスで、ネットワーク部24ビット、ホスト部8ビットで構成されます。 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574" name="Google Shape;574;p88"/>
          <p:cNvPicPr preferRelativeResize="0"/>
          <p:nvPr/>
        </p:nvPicPr>
        <p:blipFill rotWithShape="1">
          <a:blip r:embed="rId3">
            <a:alphaModFix/>
          </a:blip>
          <a:srcRect t="37834"/>
          <a:stretch/>
        </p:blipFill>
        <p:spPr>
          <a:xfrm>
            <a:off x="4023875" y="3408125"/>
            <a:ext cx="3981450" cy="97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925" y="5930225"/>
            <a:ext cx="3905250" cy="99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2525" y="8552050"/>
            <a:ext cx="39243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89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クラスごとの構成の内訳</a:t>
            </a:r>
            <a:endParaRPr b="0"/>
          </a:p>
        </p:txBody>
      </p:sp>
      <p:sp>
        <p:nvSpPr>
          <p:cNvPr id="582" name="Google Shape;582;p8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  <p:sp>
        <p:nvSpPr>
          <p:cNvPr id="583" name="Google Shape;583;p89"/>
          <p:cNvSpPr txBox="1"/>
          <p:nvPr/>
        </p:nvSpPr>
        <p:spPr>
          <a:xfrm>
            <a:off x="719725" y="2294050"/>
            <a:ext cx="120873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/>
              <a:t>クラスAは、先頭の1ビットが2進数の「0」から始まるIPアドレスで、</a:t>
            </a:r>
            <a:endParaRPr sz="300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/>
              <a:t>ネットワーク部8ビット、ホスト部24ビットで構成されます。</a:t>
            </a:r>
            <a:endParaRPr sz="300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>
              <a:solidFill>
                <a:schemeClr val="dk1"/>
              </a:solidFill>
            </a:endParaRPr>
          </a:p>
        </p:txBody>
      </p:sp>
      <p:pic>
        <p:nvPicPr>
          <p:cNvPr id="584" name="Google Shape;584;p89"/>
          <p:cNvPicPr preferRelativeResize="0"/>
          <p:nvPr/>
        </p:nvPicPr>
        <p:blipFill rotWithShape="1">
          <a:blip r:embed="rId3">
            <a:alphaModFix/>
          </a:blip>
          <a:srcRect t="37834"/>
          <a:stretch/>
        </p:blipFill>
        <p:spPr>
          <a:xfrm>
            <a:off x="3061063" y="3925200"/>
            <a:ext cx="5463175" cy="1332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89"/>
          <p:cNvSpPr txBox="1"/>
          <p:nvPr/>
        </p:nvSpPr>
        <p:spPr>
          <a:xfrm>
            <a:off x="719725" y="8082875"/>
            <a:ext cx="6106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highlight>
                  <a:schemeClr val="lt1"/>
                </a:highlight>
              </a:rPr>
              <a:t>先頭8ビットの10進表記が0～127</a:t>
            </a:r>
            <a:endParaRPr sz="3000">
              <a:highlight>
                <a:schemeClr val="lt1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0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クラスごとの構成の内訳</a:t>
            </a:r>
            <a:endParaRPr b="0"/>
          </a:p>
        </p:txBody>
      </p:sp>
      <p:sp>
        <p:nvSpPr>
          <p:cNvPr id="591" name="Google Shape;591;p9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  <p:sp>
        <p:nvSpPr>
          <p:cNvPr id="592" name="Google Shape;592;p90"/>
          <p:cNvSpPr txBox="1"/>
          <p:nvPr/>
        </p:nvSpPr>
        <p:spPr>
          <a:xfrm>
            <a:off x="356650" y="2170250"/>
            <a:ext cx="122688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/>
              <a:t>クラスBは、先頭2ビットは2進数の</a:t>
            </a:r>
            <a:r>
              <a:rPr lang="en-US" sz="3000">
                <a:solidFill>
                  <a:schemeClr val="dk1"/>
                </a:solidFill>
              </a:rPr>
              <a:t>「10」から始まるIPアドレスで、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ネットワーク部16ビット、ホスト部16ビットで構成されます。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>
              <a:solidFill>
                <a:schemeClr val="dk1"/>
              </a:solidFill>
            </a:endParaRPr>
          </a:p>
        </p:txBody>
      </p:sp>
      <p:pic>
        <p:nvPicPr>
          <p:cNvPr id="593" name="Google Shape;593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7975" y="3813150"/>
            <a:ext cx="5645006" cy="143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90"/>
          <p:cNvSpPr txBox="1"/>
          <p:nvPr/>
        </p:nvSpPr>
        <p:spPr>
          <a:xfrm>
            <a:off x="536325" y="7872225"/>
            <a:ext cx="6296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highlight>
                  <a:schemeClr val="lt1"/>
                </a:highlight>
              </a:rPr>
              <a:t>先頭8ビットの10進表記が128～191</a:t>
            </a:r>
            <a:endParaRPr sz="3000">
              <a:highlight>
                <a:schemeClr val="lt1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1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クラスごとの構成の内訳</a:t>
            </a:r>
            <a:endParaRPr b="0"/>
          </a:p>
        </p:txBody>
      </p:sp>
      <p:sp>
        <p:nvSpPr>
          <p:cNvPr id="600" name="Google Shape;600;p9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  <p:sp>
        <p:nvSpPr>
          <p:cNvPr id="601" name="Google Shape;601;p91"/>
          <p:cNvSpPr txBox="1"/>
          <p:nvPr/>
        </p:nvSpPr>
        <p:spPr>
          <a:xfrm>
            <a:off x="356650" y="2170250"/>
            <a:ext cx="121698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クラスCは、先頭3ビットは2進数の「110」から始まるIPアドレスで、</a:t>
            </a:r>
            <a:endParaRPr sz="3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</a:rPr>
              <a:t>ネットワーク部24ビット、ホスト部8ビットで構成されます。 </a:t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602" name="Google Shape;602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9200" y="3832025"/>
            <a:ext cx="5559800" cy="151140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91"/>
          <p:cNvSpPr txBox="1"/>
          <p:nvPr/>
        </p:nvSpPr>
        <p:spPr>
          <a:xfrm>
            <a:off x="610625" y="7740175"/>
            <a:ext cx="6354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highlight>
                  <a:schemeClr val="lt1"/>
                </a:highlight>
              </a:rPr>
              <a:t>先頭8ビットの10進表記が192～223</a:t>
            </a:r>
            <a:endParaRPr sz="3000">
              <a:highlight>
                <a:schemeClr val="lt1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92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IPアドレスのクラス</a:t>
            </a:r>
            <a:endParaRPr b="0"/>
          </a:p>
        </p:txBody>
      </p:sp>
      <p:sp>
        <p:nvSpPr>
          <p:cNvPr id="609" name="Google Shape;609;p9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  <p:pic>
        <p:nvPicPr>
          <p:cNvPr id="610" name="Google Shape;610;p92"/>
          <p:cNvPicPr preferRelativeResize="0"/>
          <p:nvPr/>
        </p:nvPicPr>
        <p:blipFill rotWithShape="1">
          <a:blip r:embed="rId3">
            <a:alphaModFix/>
          </a:blip>
          <a:srcRect t="8925"/>
          <a:stretch/>
        </p:blipFill>
        <p:spPr>
          <a:xfrm>
            <a:off x="373363" y="2504300"/>
            <a:ext cx="12258074" cy="595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9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カタカナ語と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アルファベット語</a:t>
            </a:r>
            <a:endParaRPr/>
          </a:p>
        </p:txBody>
      </p:sp>
      <p:sp>
        <p:nvSpPr>
          <p:cNvPr id="616" name="Google Shape;616;p93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94"/>
          <p:cNvSpPr txBox="1">
            <a:spLocks noGrp="1"/>
          </p:cNvSpPr>
          <p:nvPr>
            <p:ph type="sldNum" idx="12"/>
          </p:nvPr>
        </p:nvSpPr>
        <p:spPr>
          <a:xfrm>
            <a:off x="12268604" y="9102240"/>
            <a:ext cx="4491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  <p:graphicFrame>
        <p:nvGraphicFramePr>
          <p:cNvPr id="622" name="Google Shape;622;p94"/>
          <p:cNvGraphicFramePr/>
          <p:nvPr/>
        </p:nvGraphicFramePr>
        <p:xfrm>
          <a:off x="384511" y="2192153"/>
          <a:ext cx="11884100" cy="6638753"/>
        </p:xfrm>
        <a:graphic>
          <a:graphicData uri="http://schemas.openxmlformats.org/drawingml/2006/table">
            <a:tbl>
              <a:tblPr bandRow="1">
                <a:noFill/>
                <a:tableStyleId>{946DD8FF-6C3A-487D-8733-B1EFEBE039BA}</a:tableStyleId>
              </a:tblPr>
              <a:tblGrid>
                <a:gridCol w="607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0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06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600" b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英語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カタカナ語</a:t>
                      </a:r>
                      <a:endParaRPr sz="26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3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Internet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Computer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Private IP address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Global IP address</a:t>
                      </a:r>
                      <a:endParaRPr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Network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Host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Class A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Bit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23" name="Google Shape;623;p94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カタカナ語</a:t>
            </a:r>
            <a:endParaRPr b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1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目次</a:t>
            </a:r>
            <a:endParaRPr/>
          </a:p>
        </p:txBody>
      </p:sp>
      <p:sp>
        <p:nvSpPr>
          <p:cNvPr id="297" name="Google Shape;297;p51"/>
          <p:cNvSpPr txBox="1">
            <a:spLocks noGrp="1"/>
          </p:cNvSpPr>
          <p:nvPr>
            <p:ph type="body" idx="1"/>
          </p:nvPr>
        </p:nvSpPr>
        <p:spPr>
          <a:xfrm>
            <a:off x="838275" y="2086175"/>
            <a:ext cx="11099700" cy="69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lvl="0" indent="-45720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前回の復習</a:t>
            </a:r>
            <a:endParaRPr sz="360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ネットワーク部とホスト部</a:t>
            </a:r>
            <a:endParaRPr sz="360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IPアドレスのクラス</a:t>
            </a:r>
            <a:endParaRPr sz="360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クラスごとの構成の内訳</a:t>
            </a:r>
            <a:endParaRPr sz="360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カタカナ語とアルファベット語</a:t>
            </a:r>
            <a:endParaRPr sz="360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>
                <a:solidFill>
                  <a:schemeClr val="dk1"/>
                </a:solidFill>
              </a:rPr>
              <a:t>練習問題</a:t>
            </a:r>
            <a:endParaRPr sz="3600"/>
          </a:p>
          <a:p>
            <a:pPr marL="0" lvl="0" indent="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endParaRPr sz="3600"/>
          </a:p>
        </p:txBody>
      </p:sp>
      <p:sp>
        <p:nvSpPr>
          <p:cNvPr id="298" name="Google Shape;298;p5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95"/>
          <p:cNvSpPr txBox="1">
            <a:spLocks noGrp="1"/>
          </p:cNvSpPr>
          <p:nvPr>
            <p:ph type="sldNum" idx="12"/>
          </p:nvPr>
        </p:nvSpPr>
        <p:spPr>
          <a:xfrm>
            <a:off x="12268604" y="9102240"/>
            <a:ext cx="4491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  <p:graphicFrame>
        <p:nvGraphicFramePr>
          <p:cNvPr id="629" name="Google Shape;629;p95"/>
          <p:cNvGraphicFramePr/>
          <p:nvPr/>
        </p:nvGraphicFramePr>
        <p:xfrm>
          <a:off x="384511" y="2192153"/>
          <a:ext cx="11884100" cy="6638753"/>
        </p:xfrm>
        <a:graphic>
          <a:graphicData uri="http://schemas.openxmlformats.org/drawingml/2006/table">
            <a:tbl>
              <a:tblPr bandRow="1">
                <a:noFill/>
                <a:tableStyleId>{946DD8FF-6C3A-487D-8733-B1EFEBE039BA}</a:tableStyleId>
              </a:tblPr>
              <a:tblGrid>
                <a:gridCol w="607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0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06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600" b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英語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カタカナ語</a:t>
                      </a:r>
                      <a:endParaRPr sz="26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3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Internet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インターネット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Computer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コンピュータ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Private IP address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プライベートアイピーアドレス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Global IP address</a:t>
                      </a:r>
                      <a:endParaRPr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グローバルアイピーアドレス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Network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ネットワーク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Host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ホスト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Class A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クラス エー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Bit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ビット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30" name="Google Shape;630;p95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カタカナ語</a:t>
            </a:r>
            <a:endParaRPr b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96"/>
          <p:cNvSpPr txBox="1">
            <a:spLocks noGrp="1"/>
          </p:cNvSpPr>
          <p:nvPr>
            <p:ph type="sldNum" idx="12"/>
          </p:nvPr>
        </p:nvSpPr>
        <p:spPr>
          <a:xfrm>
            <a:off x="12268604" y="9102240"/>
            <a:ext cx="4491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  <p:sp>
        <p:nvSpPr>
          <p:cNvPr id="636" name="Google Shape;636;p96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アルファベット語</a:t>
            </a:r>
            <a:endParaRPr b="0"/>
          </a:p>
        </p:txBody>
      </p:sp>
      <p:graphicFrame>
        <p:nvGraphicFramePr>
          <p:cNvPr id="637" name="Google Shape;637;p96"/>
          <p:cNvGraphicFramePr/>
          <p:nvPr/>
        </p:nvGraphicFramePr>
        <p:xfrm>
          <a:off x="638386" y="2161478"/>
          <a:ext cx="11366175" cy="4506503"/>
        </p:xfrm>
        <a:graphic>
          <a:graphicData uri="http://schemas.openxmlformats.org/drawingml/2006/table">
            <a:tbl>
              <a:tblPr bandRow="1">
                <a:noFill/>
                <a:tableStyleId>{946DD8FF-6C3A-487D-8733-B1EFEBE039BA}</a:tableStyleId>
              </a:tblPr>
              <a:tblGrid>
                <a:gridCol w="533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0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6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アルファベット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600" b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カタカナ語</a:t>
                      </a:r>
                      <a:endParaRPr sz="26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3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600">
                          <a:solidFill>
                            <a:schemeClr val="dk1"/>
                          </a:solidFill>
                        </a:rPr>
                        <a:t>　NIC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600">
                          <a:solidFill>
                            <a:schemeClr val="dk1"/>
                          </a:solidFill>
                        </a:rPr>
                        <a:t>　LAN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600">
                          <a:solidFill>
                            <a:schemeClr val="dk1"/>
                          </a:solidFill>
                        </a:rPr>
                        <a:t>　NAT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3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600">
                          <a:solidFill>
                            <a:schemeClr val="dk1"/>
                          </a:solidFill>
                        </a:rPr>
                        <a:t>　NAPT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 DHCP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97"/>
          <p:cNvSpPr txBox="1">
            <a:spLocks noGrp="1"/>
          </p:cNvSpPr>
          <p:nvPr>
            <p:ph type="sldNum" idx="12"/>
          </p:nvPr>
        </p:nvSpPr>
        <p:spPr>
          <a:xfrm>
            <a:off x="12268604" y="9102240"/>
            <a:ext cx="4491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  <p:sp>
        <p:nvSpPr>
          <p:cNvPr id="643" name="Google Shape;643;p97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アルファベット語</a:t>
            </a:r>
            <a:endParaRPr b="0"/>
          </a:p>
        </p:txBody>
      </p:sp>
      <p:graphicFrame>
        <p:nvGraphicFramePr>
          <p:cNvPr id="644" name="Google Shape;644;p97"/>
          <p:cNvGraphicFramePr/>
          <p:nvPr/>
        </p:nvGraphicFramePr>
        <p:xfrm>
          <a:off x="638386" y="2161478"/>
          <a:ext cx="11366175" cy="4506503"/>
        </p:xfrm>
        <a:graphic>
          <a:graphicData uri="http://schemas.openxmlformats.org/drawingml/2006/table">
            <a:tbl>
              <a:tblPr bandRow="1">
                <a:noFill/>
                <a:tableStyleId>{946DD8FF-6C3A-487D-8733-B1EFEBE039BA}</a:tableStyleId>
              </a:tblPr>
              <a:tblGrid>
                <a:gridCol w="533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0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6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アルファベット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600" b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カタカナ語</a:t>
                      </a:r>
                      <a:endParaRPr sz="26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3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600">
                          <a:solidFill>
                            <a:schemeClr val="dk1"/>
                          </a:solidFill>
                        </a:rPr>
                        <a:t>　NIC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ニック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600">
                          <a:solidFill>
                            <a:schemeClr val="dk1"/>
                          </a:solidFill>
                        </a:rPr>
                        <a:t>　LAN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ラン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600">
                          <a:solidFill>
                            <a:schemeClr val="dk1"/>
                          </a:solidFill>
                        </a:rPr>
                        <a:t>　NAT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ナット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3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600">
                          <a:solidFill>
                            <a:schemeClr val="dk1"/>
                          </a:solidFill>
                        </a:rPr>
                        <a:t>　NAPT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/>
                        <a:t>ナプト</a:t>
                      </a:r>
                      <a:endParaRPr sz="26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   DHCP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ディーエイチシーピー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98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 練習問題</a:t>
            </a:r>
            <a:endParaRPr/>
          </a:p>
        </p:txBody>
      </p:sp>
      <p:sp>
        <p:nvSpPr>
          <p:cNvPr id="650" name="Google Shape;650;p98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53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99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問題1</a:t>
            </a:r>
            <a:endParaRPr/>
          </a:p>
        </p:txBody>
      </p:sp>
      <p:sp>
        <p:nvSpPr>
          <p:cNvPr id="656" name="Google Shape;656;p9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54</a:t>
            </a:fld>
            <a:endParaRPr/>
          </a:p>
        </p:txBody>
      </p:sp>
      <p:sp>
        <p:nvSpPr>
          <p:cNvPr id="657" name="Google Shape;657;p99"/>
          <p:cNvSpPr txBox="1"/>
          <p:nvPr/>
        </p:nvSpPr>
        <p:spPr>
          <a:xfrm>
            <a:off x="599475" y="2305550"/>
            <a:ext cx="12286800" cy="59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クラスAはどの規模のネットワーク用ですか</a:t>
            </a:r>
            <a:r>
              <a:rPr lang="en-US" sz="3000" dirty="0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。</a:t>
            </a:r>
            <a:endParaRPr sz="3000" dirty="0">
              <a:solidFill>
                <a:srgbClr val="333333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Helvetica Neue"/>
              <a:buAutoNum type="arabicPeriod"/>
            </a:pPr>
            <a:r>
              <a:rPr lang="en-US" sz="3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大規模</a:t>
            </a:r>
            <a:endParaRPr sz="3000" dirty="0">
              <a:solidFill>
                <a:schemeClr val="tx1"/>
              </a:solidFill>
              <a:highlight>
                <a:srgbClr val="FF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Helvetica Neue"/>
              <a:buAutoNum type="arabicPeriod"/>
            </a:pPr>
            <a:r>
              <a:rPr lang="en-US" sz="3000" dirty="0" err="1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中規模</a:t>
            </a:r>
            <a:endParaRPr sz="3000" dirty="0">
              <a:solidFill>
                <a:srgbClr val="333333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Helvetica Neue"/>
              <a:buAutoNum type="arabicPeriod"/>
            </a:pPr>
            <a:r>
              <a:rPr lang="en-US" sz="3000" dirty="0" err="1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小規模</a:t>
            </a:r>
            <a:endParaRPr sz="3000" dirty="0">
              <a:solidFill>
                <a:srgbClr val="333333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00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問題2</a:t>
            </a:r>
            <a:endParaRPr/>
          </a:p>
        </p:txBody>
      </p:sp>
      <p:sp>
        <p:nvSpPr>
          <p:cNvPr id="663" name="Google Shape;663;p10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  <p:sp>
        <p:nvSpPr>
          <p:cNvPr id="664" name="Google Shape;664;p100"/>
          <p:cNvSpPr txBox="1"/>
          <p:nvPr/>
        </p:nvSpPr>
        <p:spPr>
          <a:xfrm>
            <a:off x="599475" y="2293975"/>
            <a:ext cx="12286800" cy="59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数台〜数十台で構成されるネットワークでは</a:t>
            </a:r>
            <a:endParaRPr sz="3000" dirty="0">
              <a:solidFill>
                <a:srgbClr val="333333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使用するIPアドレスのクラスは何ですか</a:t>
            </a:r>
            <a:r>
              <a:rPr lang="en-US" sz="3000" dirty="0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。</a:t>
            </a:r>
            <a:endParaRPr sz="3000" dirty="0">
              <a:solidFill>
                <a:srgbClr val="333333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Helvetica Neue"/>
              <a:buAutoNum type="arabicPeriod"/>
            </a:pPr>
            <a:r>
              <a:rPr lang="en-US" sz="3000" dirty="0" err="1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クラスA</a:t>
            </a:r>
            <a:endParaRPr sz="3000" dirty="0">
              <a:solidFill>
                <a:srgbClr val="333333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Helvetica Neue"/>
              <a:buAutoNum type="arabicPeriod"/>
            </a:pPr>
            <a:r>
              <a:rPr lang="en-US" sz="3000" dirty="0" err="1">
                <a:solidFill>
                  <a:srgbClr val="333333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クラスB</a:t>
            </a:r>
            <a:endParaRPr sz="3000" dirty="0">
              <a:solidFill>
                <a:srgbClr val="333333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3000"/>
              <a:buFont typeface="Helvetica Neue"/>
              <a:buAutoNum type="arabicPeriod"/>
            </a:pPr>
            <a:r>
              <a:rPr lang="en-US" sz="3000" dirty="0" err="1">
                <a:solidFill>
                  <a:schemeClr val="tx1"/>
                </a:solidFill>
                <a:highlight>
                  <a:srgbClr val="FFFF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クラスC</a:t>
            </a:r>
            <a:endParaRPr sz="3000" dirty="0">
              <a:solidFill>
                <a:schemeClr val="tx1"/>
              </a:solidFill>
              <a:highlight>
                <a:srgbClr val="FFFF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01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問題3</a:t>
            </a:r>
            <a:endParaRPr/>
          </a:p>
        </p:txBody>
      </p:sp>
      <p:sp>
        <p:nvSpPr>
          <p:cNvPr id="670" name="Google Shape;670;p10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56</a:t>
            </a:fld>
            <a:endParaRPr/>
          </a:p>
        </p:txBody>
      </p:sp>
      <p:sp>
        <p:nvSpPr>
          <p:cNvPr id="671" name="Google Shape;671;p101"/>
          <p:cNvSpPr txBox="1"/>
          <p:nvPr/>
        </p:nvSpPr>
        <p:spPr>
          <a:xfrm>
            <a:off x="599475" y="2293975"/>
            <a:ext cx="12286800" cy="59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090909"/>
                </a:solidFill>
                <a:highlight>
                  <a:srgbClr val="FFFFFF"/>
                </a:highlight>
              </a:rPr>
              <a:t>10.128.192.10 </a:t>
            </a:r>
            <a:r>
              <a:rPr lang="en-US" sz="3000" dirty="0" err="1">
                <a:solidFill>
                  <a:srgbClr val="090909"/>
                </a:solidFill>
                <a:highlight>
                  <a:srgbClr val="FFFFFF"/>
                </a:highlight>
              </a:rPr>
              <a:t>のIPアドレスのクラスはどれか</a:t>
            </a:r>
            <a:r>
              <a:rPr lang="en-US" sz="3000" dirty="0">
                <a:solidFill>
                  <a:srgbClr val="090909"/>
                </a:solidFill>
                <a:highlight>
                  <a:srgbClr val="FFFFFF"/>
                </a:highlight>
              </a:rPr>
              <a:t>。</a:t>
            </a:r>
            <a:endParaRPr sz="3000" dirty="0">
              <a:solidFill>
                <a:srgbClr val="090909"/>
              </a:solidFill>
              <a:highlight>
                <a:srgbClr val="FFFFFF"/>
              </a:highlight>
            </a:endParaRPr>
          </a:p>
          <a:p>
            <a:pPr marL="457200" marR="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90909"/>
              </a:buClr>
              <a:buSzPts val="3000"/>
              <a:buAutoNum type="arabicPeriod"/>
            </a:pPr>
            <a:r>
              <a:rPr lang="en-US" sz="3000" dirty="0" err="1">
                <a:solidFill>
                  <a:schemeClr val="tx1"/>
                </a:solidFill>
                <a:highlight>
                  <a:srgbClr val="FFFF00"/>
                </a:highlight>
              </a:rPr>
              <a:t>クラスA</a:t>
            </a:r>
            <a:endParaRPr sz="300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marL="457200" marR="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90909"/>
              </a:buClr>
              <a:buSzPts val="3000"/>
              <a:buAutoNum type="arabicPeriod"/>
            </a:pPr>
            <a:r>
              <a:rPr lang="en-US" sz="3000" dirty="0" err="1">
                <a:solidFill>
                  <a:srgbClr val="090909"/>
                </a:solidFill>
              </a:rPr>
              <a:t>クラスB</a:t>
            </a:r>
            <a:endParaRPr sz="3000" dirty="0">
              <a:solidFill>
                <a:srgbClr val="090909"/>
              </a:solidFill>
            </a:endParaRPr>
          </a:p>
          <a:p>
            <a:pPr marL="457200" marR="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90909"/>
              </a:buClr>
              <a:buSzPts val="3000"/>
              <a:buAutoNum type="arabicPeriod"/>
            </a:pPr>
            <a:r>
              <a:rPr lang="en-US" sz="3000" dirty="0" err="1">
                <a:solidFill>
                  <a:srgbClr val="090909"/>
                </a:solidFill>
                <a:highlight>
                  <a:srgbClr val="FFFFFF"/>
                </a:highlight>
              </a:rPr>
              <a:t>クラスC</a:t>
            </a:r>
            <a:endParaRPr sz="3000" dirty="0">
              <a:solidFill>
                <a:srgbClr val="09090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102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問題4</a:t>
            </a:r>
            <a:endParaRPr/>
          </a:p>
        </p:txBody>
      </p:sp>
      <p:sp>
        <p:nvSpPr>
          <p:cNvPr id="677" name="Google Shape;677;p10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57</a:t>
            </a:fld>
            <a:endParaRPr/>
          </a:p>
        </p:txBody>
      </p:sp>
      <p:sp>
        <p:nvSpPr>
          <p:cNvPr id="678" name="Google Shape;678;p102"/>
          <p:cNvSpPr txBox="1"/>
          <p:nvPr/>
        </p:nvSpPr>
        <p:spPr>
          <a:xfrm>
            <a:off x="599475" y="2293975"/>
            <a:ext cx="12286800" cy="59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090909"/>
                </a:solidFill>
                <a:highlight>
                  <a:srgbClr val="FFFFFF"/>
                </a:highlight>
              </a:rPr>
              <a:t>192.168.10.10 </a:t>
            </a:r>
            <a:r>
              <a:rPr lang="en-US" sz="3000" dirty="0" err="1">
                <a:solidFill>
                  <a:srgbClr val="090909"/>
                </a:solidFill>
                <a:highlight>
                  <a:srgbClr val="FFFFFF"/>
                </a:highlight>
              </a:rPr>
              <a:t>のIPアドレスのクラスはどれか</a:t>
            </a:r>
            <a:r>
              <a:rPr lang="en-US" sz="3000" dirty="0">
                <a:solidFill>
                  <a:srgbClr val="090909"/>
                </a:solidFill>
                <a:highlight>
                  <a:srgbClr val="FFFFFF"/>
                </a:highlight>
              </a:rPr>
              <a:t>。</a:t>
            </a:r>
            <a:endParaRPr sz="3000" dirty="0">
              <a:solidFill>
                <a:srgbClr val="090909"/>
              </a:solidFill>
              <a:highlight>
                <a:srgbClr val="FFFFFF"/>
              </a:highlight>
            </a:endParaRPr>
          </a:p>
          <a:p>
            <a:pPr marL="457200" marR="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90909"/>
              </a:buClr>
              <a:buSzPts val="3000"/>
              <a:buAutoNum type="arabicPeriod"/>
            </a:pPr>
            <a:r>
              <a:rPr lang="en-US" sz="3000" dirty="0" err="1">
                <a:solidFill>
                  <a:srgbClr val="090909"/>
                </a:solidFill>
                <a:highlight>
                  <a:srgbClr val="FFFFFF"/>
                </a:highlight>
              </a:rPr>
              <a:t>クラスA</a:t>
            </a:r>
            <a:endParaRPr sz="3000" dirty="0">
              <a:solidFill>
                <a:srgbClr val="090909"/>
              </a:solidFill>
              <a:highlight>
                <a:srgbClr val="FFFFFF"/>
              </a:highlight>
            </a:endParaRPr>
          </a:p>
          <a:p>
            <a:pPr marL="457200" marR="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90909"/>
              </a:buClr>
              <a:buSzPts val="3000"/>
              <a:buAutoNum type="arabicPeriod"/>
            </a:pPr>
            <a:r>
              <a:rPr lang="en-US" sz="3000" dirty="0" err="1">
                <a:solidFill>
                  <a:srgbClr val="090909"/>
                </a:solidFill>
                <a:highlight>
                  <a:srgbClr val="FFFFFF"/>
                </a:highlight>
              </a:rPr>
              <a:t>クラスB</a:t>
            </a:r>
            <a:endParaRPr sz="3000" dirty="0">
              <a:solidFill>
                <a:srgbClr val="090909"/>
              </a:solidFill>
              <a:highlight>
                <a:srgbClr val="FFFFFF"/>
              </a:highlight>
            </a:endParaRPr>
          </a:p>
          <a:p>
            <a:pPr marL="457200" marR="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90909"/>
              </a:buClr>
              <a:buSzPts val="3000"/>
              <a:buAutoNum type="arabicPeriod"/>
            </a:pPr>
            <a:r>
              <a:rPr lang="en-US" sz="3000" dirty="0" err="1">
                <a:solidFill>
                  <a:schemeClr val="tx1"/>
                </a:solidFill>
                <a:highlight>
                  <a:srgbClr val="FFFF00"/>
                </a:highlight>
              </a:rPr>
              <a:t>クラスC</a:t>
            </a:r>
            <a:endParaRPr sz="300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090909"/>
              </a:solidFill>
              <a:highlight>
                <a:srgbClr val="FFFFFF"/>
              </a:highlight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09090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03"/>
          <p:cNvSpPr txBox="1">
            <a:spLocks noGrp="1"/>
          </p:cNvSpPr>
          <p:nvPr>
            <p:ph type="title"/>
          </p:nvPr>
        </p:nvSpPr>
        <p:spPr>
          <a:xfrm>
            <a:off x="377763" y="3225800"/>
            <a:ext cx="122493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>
                <a:solidFill>
                  <a:srgbClr val="CC0000"/>
                </a:solidFill>
              </a:rPr>
              <a:t>宿題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684" name="Google Shape;684;p103"/>
          <p:cNvSpPr txBox="1">
            <a:spLocks noGrp="1"/>
          </p:cNvSpPr>
          <p:nvPr>
            <p:ph type="sldNum" idx="12"/>
          </p:nvPr>
        </p:nvSpPr>
        <p:spPr>
          <a:xfrm>
            <a:off x="12352551" y="9114940"/>
            <a:ext cx="2811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rgbClr val="FFFFFF"/>
                </a:solidFill>
              </a:rPr>
              <a:t>58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04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sz="5800"/>
              <a:t>宿題</a:t>
            </a:r>
            <a:endParaRPr sz="5800"/>
          </a:p>
        </p:txBody>
      </p:sp>
      <p:sp>
        <p:nvSpPr>
          <p:cNvPr id="690" name="Google Shape;690;p10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59</a:t>
            </a:fld>
            <a:endParaRPr/>
          </a:p>
        </p:txBody>
      </p:sp>
      <p:sp>
        <p:nvSpPr>
          <p:cNvPr id="691" name="Google Shape;691;p104"/>
          <p:cNvSpPr txBox="1">
            <a:spLocks noGrp="1"/>
          </p:cNvSpPr>
          <p:nvPr>
            <p:ph type="body" idx="1"/>
          </p:nvPr>
        </p:nvSpPr>
        <p:spPr>
          <a:xfrm>
            <a:off x="723900" y="3962300"/>
            <a:ext cx="11764800" cy="22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以下の言葉について調べて来てください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・Subnet mask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・Network address</a:t>
            </a:r>
            <a:endParaRPr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・Broadcast address 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92" name="Google Shape;692;p104"/>
          <p:cNvSpPr txBox="1">
            <a:spLocks noGrp="1"/>
          </p:cNvSpPr>
          <p:nvPr>
            <p:ph type="body" idx="1"/>
          </p:nvPr>
        </p:nvSpPr>
        <p:spPr>
          <a:xfrm>
            <a:off x="647700" y="2514500"/>
            <a:ext cx="117648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/>
              <a:t>７回目の授業では引き続き</a:t>
            </a:r>
            <a:r>
              <a:rPr lang="en-US" b="1">
                <a:solidFill>
                  <a:schemeClr val="accent5"/>
                </a:solidFill>
              </a:rPr>
              <a:t>クラスとサブネット</a:t>
            </a:r>
            <a:r>
              <a:rPr lang="en-US"/>
              <a:t>について勉強します</a:t>
            </a:r>
            <a:endParaRPr sz="3600"/>
          </a:p>
        </p:txBody>
      </p:sp>
      <p:sp>
        <p:nvSpPr>
          <p:cNvPr id="693" name="Google Shape;693;p104"/>
          <p:cNvSpPr txBox="1"/>
          <p:nvPr/>
        </p:nvSpPr>
        <p:spPr>
          <a:xfrm>
            <a:off x="647700" y="6261650"/>
            <a:ext cx="116154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>
                <a:solidFill>
                  <a:schemeClr val="dk1"/>
                </a:solidFill>
              </a:rPr>
              <a:t>2. 授業に使う新しい言葉は以下のファイルにまとめています</a:t>
            </a:r>
            <a:endParaRPr sz="320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/>
              <a:t>   </a:t>
            </a:r>
            <a:r>
              <a:rPr lang="en-US" sz="3200" u="sng">
                <a:solidFill>
                  <a:schemeClr val="hlink"/>
                </a:solidFill>
                <a:hlinkClick r:id="rId3"/>
              </a:rPr>
              <a:t> 07_新しい言葉</a:t>
            </a:r>
            <a:endParaRPr sz="320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/>
              <a:t>   次の授業までに予習しておいてください。</a:t>
            </a:r>
            <a:endParaRPr sz="3200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前回の復習</a:t>
            </a:r>
            <a:endParaRPr/>
          </a:p>
        </p:txBody>
      </p:sp>
      <p:sp>
        <p:nvSpPr>
          <p:cNvPr id="304" name="Google Shape;304;p52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105"/>
          <p:cNvSpPr/>
          <p:nvPr/>
        </p:nvSpPr>
        <p:spPr>
          <a:xfrm>
            <a:off x="465990" y="3321050"/>
            <a:ext cx="12072900" cy="2578200"/>
          </a:xfrm>
          <a:prstGeom prst="rect">
            <a:avLst/>
          </a:prstGeom>
          <a:solidFill>
            <a:srgbClr val="FFFFFF">
              <a:alpha val="81570"/>
            </a:srgbClr>
          </a:solidFill>
          <a:ln>
            <a:noFill/>
          </a:ln>
          <a:effectLst>
            <a:outerShdw blurRad="355600" rotWithShape="0">
              <a:srgbClr val="000000">
                <a:alpha val="74900"/>
              </a:srgbClr>
            </a:outerShdw>
          </a:effectLst>
        </p:spPr>
        <p:txBody>
          <a:bodyPr spcFirstLastPara="1" wrap="square" lIns="355600" tIns="355600" rIns="355600" bIns="3556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Arial"/>
              <a:buNone/>
            </a:pPr>
            <a:r>
              <a:rPr lang="en-US" sz="5400">
                <a:solidFill>
                  <a:schemeClr val="accent5"/>
                </a:solidFill>
              </a:rPr>
              <a:t>今日の</a:t>
            </a:r>
            <a:r>
              <a:rPr lang="en-US" sz="5400" i="0" u="none" strike="noStrike" cap="none">
                <a:solidFill>
                  <a:schemeClr val="accent5"/>
                </a:solidFill>
              </a:rPr>
              <a:t>授業は終わりです</a:t>
            </a:r>
            <a:endParaRPr sz="5400" i="0" u="none" strike="noStrike" cap="none">
              <a:solidFill>
                <a:schemeClr val="accent5"/>
              </a:solidFill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Arial"/>
              <a:buNone/>
            </a:pPr>
            <a:r>
              <a:rPr lang="en-US" sz="5400">
                <a:solidFill>
                  <a:schemeClr val="accent5"/>
                </a:solidFill>
              </a:rPr>
              <a:t>また会いましょう</a:t>
            </a:r>
            <a:endParaRPr sz="5400">
              <a:solidFill>
                <a:schemeClr val="accent5"/>
              </a:solidFill>
            </a:endParaRPr>
          </a:p>
        </p:txBody>
      </p:sp>
      <p:sp>
        <p:nvSpPr>
          <p:cNvPr id="699" name="Google Shape;699;p105"/>
          <p:cNvSpPr/>
          <p:nvPr/>
        </p:nvSpPr>
        <p:spPr>
          <a:xfrm>
            <a:off x="465990" y="6098147"/>
            <a:ext cx="12072900" cy="1384200"/>
          </a:xfrm>
          <a:prstGeom prst="rect">
            <a:avLst/>
          </a:prstGeom>
          <a:solidFill>
            <a:srgbClr val="FFFFFF">
              <a:alpha val="81570"/>
            </a:srgbClr>
          </a:solidFill>
          <a:ln>
            <a:noFill/>
          </a:ln>
          <a:effectLst>
            <a:outerShdw blurRad="355600" rotWithShape="0">
              <a:srgbClr val="000000">
                <a:alpha val="74900"/>
              </a:srgbClr>
            </a:outerShdw>
          </a:effectLst>
        </p:spPr>
        <p:txBody>
          <a:bodyPr spcFirstLastPara="1" wrap="square" lIns="241300" tIns="241300" rIns="241300" bIns="2413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Palatino"/>
              <a:buNone/>
            </a:pPr>
            <a:r>
              <a:rPr lang="en-US" sz="5300" i="1" u="none" strike="noStrike" cap="none">
                <a:solidFill>
                  <a:schemeClr val="accent5"/>
                </a:solidFill>
              </a:rPr>
              <a:t>Hẹn gặp lại</a:t>
            </a:r>
            <a:r>
              <a:rPr lang="en-US" sz="5300" i="1">
                <a:solidFill>
                  <a:schemeClr val="accent5"/>
                </a:solidFill>
              </a:rPr>
              <a:t> lần sau</a:t>
            </a:r>
            <a:endParaRPr sz="5300" i="1">
              <a:solidFill>
                <a:schemeClr val="accent5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Palatino"/>
              <a:buNone/>
            </a:pPr>
            <a:endParaRPr sz="5300" i="1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3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ct val="100000"/>
              <a:buFont typeface="Arial"/>
              <a:buNone/>
            </a:pPr>
            <a:r>
              <a:rPr lang="en-US" b="0"/>
              <a:t>グローバルIPアドレスと</a:t>
            </a:r>
            <a:endParaRPr b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ct val="100000"/>
              <a:buFont typeface="Arial"/>
              <a:buNone/>
            </a:pPr>
            <a:r>
              <a:rPr lang="en-US" b="0"/>
              <a:t>プライベートIPアドレス</a:t>
            </a:r>
            <a:endParaRPr b="0"/>
          </a:p>
        </p:txBody>
      </p:sp>
      <p:sp>
        <p:nvSpPr>
          <p:cNvPr id="310" name="Google Shape;310;p5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311" name="Google Shape;311;p53"/>
          <p:cNvSpPr txBox="1"/>
          <p:nvPr/>
        </p:nvSpPr>
        <p:spPr>
          <a:xfrm>
            <a:off x="356650" y="2170250"/>
            <a:ext cx="117138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グローバルIPアドレスとプライベートIPアドレスの</a:t>
            </a:r>
            <a:endParaRPr sz="320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/>
              <a:t>　違いは何ですか。</a:t>
            </a:r>
            <a:endParaRPr sz="3200"/>
          </a:p>
          <a:p>
            <a:pPr marL="457200" lvl="0" indent="-43180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ループバックアドレスとは何ですか。</a:t>
            </a:r>
            <a:endParaRPr sz="320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/>
              <a:t>3. NATとNAPTの違いは何ですか。</a:t>
            </a:r>
            <a:endParaRPr sz="320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/>
              <a:t>4. DHCPとは何ですか。</a:t>
            </a:r>
            <a:endParaRPr sz="3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4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ネットワーク部とホスト部</a:t>
            </a:r>
            <a:endParaRPr/>
          </a:p>
        </p:txBody>
      </p:sp>
      <p:sp>
        <p:nvSpPr>
          <p:cNvPr id="317" name="Google Shape;317;p54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5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ネットワーク部とホスト部</a:t>
            </a:r>
            <a:endParaRPr b="0"/>
          </a:p>
        </p:txBody>
      </p:sp>
      <p:sp>
        <p:nvSpPr>
          <p:cNvPr id="323" name="Google Shape;323;p5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324" name="Google Shape;324;p55"/>
          <p:cNvSpPr txBox="1"/>
          <p:nvPr/>
        </p:nvSpPr>
        <p:spPr>
          <a:xfrm>
            <a:off x="356650" y="2170250"/>
            <a:ext cx="12513000" cy="3200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/>
              <a:t>32ビットのIPアドレスは、2つの部分に分けられます。　　　　　　</a:t>
            </a:r>
            <a:r>
              <a:rPr lang="en-US" sz="3200" dirty="0" err="1"/>
              <a:t>前半をネットワーク部、後半をホスト部といいます</a:t>
            </a:r>
            <a:r>
              <a:rPr lang="en-US" sz="3200" dirty="0"/>
              <a:t>。　　　　　　</a:t>
            </a:r>
            <a:r>
              <a:rPr lang="en-US" sz="3200" dirty="0" err="1"/>
              <a:t>ホストとは、ネットワークにつなげるコンピュータのことです</a:t>
            </a:r>
            <a:r>
              <a:rPr lang="en-US" sz="3200" dirty="0"/>
              <a:t>。</a:t>
            </a:r>
            <a:endParaRPr sz="3200" dirty="0"/>
          </a:p>
          <a:p>
            <a:pPr marL="0" lvl="0" indent="0" algn="l" rtl="0">
              <a:lnSpc>
                <a:spcPct val="115000"/>
              </a:lnSpc>
              <a:spcBef>
                <a:spcPts val="25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 err="1"/>
              <a:t>IPアドレスをTCP</a:t>
            </a:r>
            <a:r>
              <a:rPr lang="en-US" sz="3200" dirty="0"/>
              <a:t>/</a:t>
            </a:r>
            <a:r>
              <a:rPr lang="en-US" sz="3200" dirty="0" err="1"/>
              <a:t>IPネットワーク上の「住所氏名」に例えるなら、ネットワーク部が個々のホストの「場所」を表し、ホスト</a:t>
            </a:r>
            <a:r>
              <a:rPr lang="en-US" sz="3200" dirty="0" err="1">
                <a:solidFill>
                  <a:schemeClr val="dk1"/>
                </a:solidFill>
              </a:rPr>
              <a:t>部</a:t>
            </a:r>
            <a:r>
              <a:rPr lang="en-US" sz="3200" dirty="0" err="1"/>
              <a:t>が</a:t>
            </a:r>
            <a:r>
              <a:rPr lang="en-US" sz="3200" dirty="0"/>
              <a:t>　「</a:t>
            </a:r>
            <a:r>
              <a:rPr lang="en-US" sz="3200" dirty="0" err="1"/>
              <a:t>名前」を表します</a:t>
            </a:r>
            <a:r>
              <a:rPr lang="en-US" sz="3200" dirty="0"/>
              <a:t>。</a:t>
            </a:r>
            <a:endParaRPr sz="3200" dirty="0"/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A2A6A5CB-B860-414C-9E63-60A5179223EB}"/>
              </a:ext>
            </a:extLst>
          </p:cNvPr>
          <p:cNvSpPr txBox="1"/>
          <p:nvPr/>
        </p:nvSpPr>
        <p:spPr>
          <a:xfrm>
            <a:off x="467400" y="5370653"/>
            <a:ext cx="122915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Địa</a:t>
            </a:r>
            <a:r>
              <a:rPr lang="en-US" sz="2800" dirty="0"/>
              <a:t> </a:t>
            </a:r>
            <a:r>
              <a:rPr lang="en-US" sz="2800" dirty="0" err="1"/>
              <a:t>chỉ</a:t>
            </a:r>
            <a:r>
              <a:rPr lang="en-US" sz="2800" dirty="0"/>
              <a:t> IP 32 bit </a:t>
            </a:r>
            <a:r>
              <a:rPr lang="en-US" sz="2800" dirty="0" err="1"/>
              <a:t>được</a:t>
            </a:r>
            <a:r>
              <a:rPr lang="en-US" sz="2800" dirty="0"/>
              <a:t> chia </a:t>
            </a:r>
            <a:r>
              <a:rPr lang="en-US" sz="2800" dirty="0" err="1"/>
              <a:t>làm</a:t>
            </a:r>
            <a:r>
              <a:rPr lang="en-US" sz="2800" dirty="0"/>
              <a:t> 2 </a:t>
            </a:r>
            <a:r>
              <a:rPr lang="en-US" sz="2800" dirty="0" err="1"/>
              <a:t>phần</a:t>
            </a:r>
            <a:r>
              <a:rPr lang="en-US" sz="2800" dirty="0"/>
              <a:t>. </a:t>
            </a:r>
            <a:r>
              <a:rPr lang="en-US" sz="2800" dirty="0" err="1"/>
              <a:t>Nửa</a:t>
            </a:r>
            <a:r>
              <a:rPr lang="en-US" sz="2800" dirty="0"/>
              <a:t> </a:t>
            </a:r>
            <a:r>
              <a:rPr lang="en-US" sz="2800" dirty="0" err="1"/>
              <a:t>đầu</a:t>
            </a:r>
            <a:r>
              <a:rPr lang="en-US" sz="2800" dirty="0"/>
              <a:t> </a:t>
            </a:r>
            <a:r>
              <a:rPr lang="en-US" sz="2800" dirty="0" err="1"/>
              <a:t>là</a:t>
            </a:r>
            <a:r>
              <a:rPr lang="en-US" sz="2800" dirty="0"/>
              <a:t> </a:t>
            </a:r>
            <a:r>
              <a:rPr lang="en-US" sz="2800" dirty="0" err="1"/>
              <a:t>phần</a:t>
            </a:r>
            <a:r>
              <a:rPr lang="en-US" sz="2800" dirty="0"/>
              <a:t> </a:t>
            </a:r>
            <a:r>
              <a:rPr lang="en-US" sz="2800" dirty="0" err="1"/>
              <a:t>mạng</a:t>
            </a:r>
            <a:r>
              <a:rPr lang="en-US" sz="2800" dirty="0"/>
              <a:t>, </a:t>
            </a:r>
            <a:r>
              <a:rPr lang="en-US" sz="2800" dirty="0" err="1"/>
              <a:t>nửa</a:t>
            </a:r>
            <a:r>
              <a:rPr lang="en-US" sz="2800" dirty="0"/>
              <a:t> </a:t>
            </a:r>
            <a:r>
              <a:rPr lang="en-US" sz="2800" dirty="0" err="1"/>
              <a:t>còn</a:t>
            </a:r>
            <a:r>
              <a:rPr lang="en-US" sz="2800" dirty="0"/>
              <a:t> </a:t>
            </a:r>
            <a:r>
              <a:rPr lang="en-US" sz="2800" dirty="0" err="1"/>
              <a:t>lại</a:t>
            </a:r>
            <a:r>
              <a:rPr lang="en-US" sz="2800" dirty="0"/>
              <a:t> </a:t>
            </a:r>
            <a:r>
              <a:rPr lang="en-US" sz="2800" dirty="0" err="1"/>
              <a:t>là</a:t>
            </a:r>
            <a:r>
              <a:rPr lang="en-US" sz="2800" dirty="0"/>
              <a:t> </a:t>
            </a:r>
            <a:r>
              <a:rPr lang="en-US" sz="2800" dirty="0" err="1"/>
              <a:t>phần</a:t>
            </a:r>
            <a:r>
              <a:rPr lang="en-US" sz="2800" dirty="0"/>
              <a:t> host. Host </a:t>
            </a:r>
            <a:r>
              <a:rPr lang="en-US" sz="2800" dirty="0" err="1"/>
              <a:t>chính</a:t>
            </a:r>
            <a:r>
              <a:rPr lang="en-US" sz="2800" dirty="0"/>
              <a:t> </a:t>
            </a:r>
            <a:r>
              <a:rPr lang="en-US" sz="2800" dirty="0" err="1"/>
              <a:t>là</a:t>
            </a:r>
            <a:r>
              <a:rPr lang="en-US" sz="2800" dirty="0"/>
              <a:t> </a:t>
            </a:r>
            <a:r>
              <a:rPr lang="en-US" sz="2800" dirty="0" err="1"/>
              <a:t>máy</a:t>
            </a:r>
            <a:r>
              <a:rPr lang="en-US" sz="2800" dirty="0"/>
              <a:t> </a:t>
            </a:r>
            <a:r>
              <a:rPr lang="en-US" sz="2800" dirty="0" err="1"/>
              <a:t>tính</a:t>
            </a:r>
            <a:r>
              <a:rPr lang="en-US" sz="2800" dirty="0"/>
              <a:t> </a:t>
            </a:r>
            <a:r>
              <a:rPr lang="en-US" sz="2800" dirty="0" err="1"/>
              <a:t>mà</a:t>
            </a:r>
            <a:r>
              <a:rPr lang="en-US" sz="2800" dirty="0"/>
              <a:t> </a:t>
            </a:r>
            <a:r>
              <a:rPr lang="en-US" sz="2800" dirty="0" err="1"/>
              <a:t>kết</a:t>
            </a:r>
            <a:r>
              <a:rPr lang="en-US" sz="2800" dirty="0"/>
              <a:t> </a:t>
            </a:r>
            <a:r>
              <a:rPr lang="en-US" sz="2800" dirty="0" err="1"/>
              <a:t>nốt</a:t>
            </a:r>
            <a:r>
              <a:rPr lang="en-US" sz="2800" dirty="0"/>
              <a:t> </a:t>
            </a:r>
            <a:r>
              <a:rPr lang="en-US" sz="2800" dirty="0" err="1"/>
              <a:t>vào</a:t>
            </a:r>
            <a:r>
              <a:rPr lang="en-US" sz="2800" dirty="0"/>
              <a:t> </a:t>
            </a:r>
            <a:r>
              <a:rPr lang="en-US" sz="2800" dirty="0" err="1"/>
              <a:t>mạng</a:t>
            </a:r>
            <a:r>
              <a:rPr lang="en-US" sz="2800" dirty="0"/>
              <a:t>.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 err="1"/>
              <a:t>Nếu</a:t>
            </a:r>
            <a:r>
              <a:rPr lang="en-US" sz="2800" dirty="0"/>
              <a:t> </a:t>
            </a:r>
            <a:r>
              <a:rPr lang="en-US" sz="2800" dirty="0" err="1"/>
              <a:t>ví</a:t>
            </a:r>
            <a:r>
              <a:rPr lang="en-US" sz="2800" dirty="0"/>
              <a:t> </a:t>
            </a:r>
            <a:r>
              <a:rPr lang="en-US" sz="2800" dirty="0" err="1"/>
              <a:t>địa</a:t>
            </a:r>
            <a:r>
              <a:rPr lang="en-US" sz="2800" dirty="0"/>
              <a:t> </a:t>
            </a:r>
            <a:r>
              <a:rPr lang="en-US" sz="2800" dirty="0" err="1"/>
              <a:t>chỉ</a:t>
            </a:r>
            <a:r>
              <a:rPr lang="en-US" sz="2800" dirty="0"/>
              <a:t> IP </a:t>
            </a:r>
            <a:r>
              <a:rPr lang="en-US" sz="2800" dirty="0" err="1"/>
              <a:t>là</a:t>
            </a:r>
            <a:r>
              <a:rPr lang="en-US" sz="2800" dirty="0"/>
              <a:t> </a:t>
            </a:r>
            <a:r>
              <a:rPr lang="en-US" sz="2800" dirty="0" err="1"/>
              <a:t>Tên</a:t>
            </a:r>
            <a:r>
              <a:rPr lang="en-US" sz="2800" dirty="0"/>
              <a:t> </a:t>
            </a:r>
            <a:r>
              <a:rPr lang="en-US" sz="2800" dirty="0" err="1"/>
              <a:t>địa</a:t>
            </a:r>
            <a:r>
              <a:rPr lang="en-US" sz="2800" dirty="0"/>
              <a:t> </a:t>
            </a:r>
            <a:r>
              <a:rPr lang="en-US" sz="2800" dirty="0" err="1"/>
              <a:t>chỉ</a:t>
            </a:r>
            <a:r>
              <a:rPr lang="en-US" sz="2800" dirty="0"/>
              <a:t> </a:t>
            </a:r>
            <a:r>
              <a:rPr lang="en-US" sz="2800" dirty="0" err="1"/>
              <a:t>trên</a:t>
            </a:r>
            <a:r>
              <a:rPr lang="en-US" sz="2800" dirty="0"/>
              <a:t> </a:t>
            </a:r>
            <a:r>
              <a:rPr lang="en-US" sz="2800" dirty="0" err="1"/>
              <a:t>mạng</a:t>
            </a:r>
            <a:r>
              <a:rPr lang="en-US" sz="2800" dirty="0"/>
              <a:t> TCP/IP </a:t>
            </a:r>
            <a:r>
              <a:rPr lang="en-US" sz="2800" dirty="0" err="1"/>
              <a:t>thì</a:t>
            </a:r>
            <a:r>
              <a:rPr lang="en-US" sz="2800" dirty="0"/>
              <a:t> </a:t>
            </a:r>
            <a:r>
              <a:rPr lang="en-US" sz="2800" dirty="0" err="1"/>
              <a:t>phần</a:t>
            </a:r>
            <a:r>
              <a:rPr lang="en-US" sz="2800" dirty="0"/>
              <a:t> network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hiện</a:t>
            </a:r>
            <a:r>
              <a:rPr lang="en-US" sz="2800" dirty="0"/>
              <a:t> </a:t>
            </a:r>
            <a:r>
              <a:rPr lang="en-US" sz="2800" dirty="0" err="1"/>
              <a:t>vị</a:t>
            </a:r>
            <a:r>
              <a:rPr lang="en-US" sz="2800" dirty="0"/>
              <a:t> </a:t>
            </a:r>
            <a:r>
              <a:rPr lang="en-US" sz="2800" dirty="0" err="1"/>
              <a:t>trí</a:t>
            </a:r>
            <a:r>
              <a:rPr lang="en-US" sz="2800" dirty="0"/>
              <a:t>, </a:t>
            </a:r>
            <a:r>
              <a:rPr lang="en-US" sz="2800" dirty="0" err="1"/>
              <a:t>phần</a:t>
            </a:r>
            <a:r>
              <a:rPr lang="en-US" sz="2800" dirty="0"/>
              <a:t> host </a:t>
            </a:r>
            <a:r>
              <a:rPr lang="en-US" sz="2800" dirty="0" err="1"/>
              <a:t>thể</a:t>
            </a:r>
            <a:r>
              <a:rPr lang="en-US" sz="2800" dirty="0"/>
              <a:t> </a:t>
            </a:r>
            <a:r>
              <a:rPr lang="en-US" sz="2800" dirty="0" err="1"/>
              <a:t>hiện</a:t>
            </a:r>
            <a:r>
              <a:rPr lang="en-US" sz="2800" dirty="0"/>
              <a:t> </a:t>
            </a:r>
            <a:r>
              <a:rPr lang="en-US" sz="2800" dirty="0" err="1"/>
              <a:t>tên</a:t>
            </a:r>
            <a:endParaRPr lang="en-US" sz="2800" dirty="0"/>
          </a:p>
          <a:p>
            <a:endParaRPr lang="vi-V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1387</Words>
  <Application>Microsoft Office PowerPoint</Application>
  <PresentationFormat>Tùy chỉnh</PresentationFormat>
  <Paragraphs>488</Paragraphs>
  <Slides>60</Slides>
  <Notes>60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3</vt:i4>
      </vt:variant>
      <vt:variant>
        <vt:lpstr>Tiêu đề Bản chiếu</vt:lpstr>
      </vt:variant>
      <vt:variant>
        <vt:i4>60</vt:i4>
      </vt:variant>
    </vt:vector>
  </HeadingPairs>
  <TitlesOfParts>
    <vt:vector size="68" baseType="lpstr">
      <vt:lpstr>Avenir</vt:lpstr>
      <vt:lpstr>Palatino</vt:lpstr>
      <vt:lpstr>Arial</vt:lpstr>
      <vt:lpstr>M PLUS 1p</vt:lpstr>
      <vt:lpstr>Helvetica Neue</vt:lpstr>
      <vt:lpstr>White</vt:lpstr>
      <vt:lpstr>White</vt:lpstr>
      <vt:lpstr>White</vt:lpstr>
      <vt:lpstr>IT日本語1</vt:lpstr>
      <vt:lpstr>確認テスト</vt:lpstr>
      <vt:lpstr>確認テスト</vt:lpstr>
      <vt:lpstr>目的と目標</vt:lpstr>
      <vt:lpstr>目次</vt:lpstr>
      <vt:lpstr>前回の復習</vt:lpstr>
      <vt:lpstr>グローバルIPアドレスと プライベートIPアドレス</vt:lpstr>
      <vt:lpstr>ネットワーク部とホスト部</vt:lpstr>
      <vt:lpstr>ネットワーク部とホスト部</vt:lpstr>
      <vt:lpstr>新しい言葉を覚えましょう</vt:lpstr>
      <vt:lpstr>新しい言葉を読みましょう</vt:lpstr>
      <vt:lpstr>新しい言葉を読みましょう</vt:lpstr>
      <vt:lpstr>新しい言葉を読みましょう</vt:lpstr>
      <vt:lpstr>新しい言葉の作文</vt:lpstr>
      <vt:lpstr>新しい言葉の作文</vt:lpstr>
      <vt:lpstr>文章の理解</vt:lpstr>
      <vt:lpstr>ネットワーク部とホスト部</vt:lpstr>
      <vt:lpstr>ネットワーク部とホスト部</vt:lpstr>
      <vt:lpstr>文法</vt:lpstr>
      <vt:lpstr>文法</vt:lpstr>
      <vt:lpstr>ネットワーク部とホスト部</vt:lpstr>
      <vt:lpstr>Phần network và phần host</vt:lpstr>
      <vt:lpstr>IPアドレスのクラス</vt:lpstr>
      <vt:lpstr>新しい言葉を覚えましょう</vt:lpstr>
      <vt:lpstr>新しい言葉を読みましょう</vt:lpstr>
      <vt:lpstr>新しい言葉を読みましょう</vt:lpstr>
      <vt:lpstr>新しい言葉を読みましょう</vt:lpstr>
      <vt:lpstr>新しい言葉の作文</vt:lpstr>
      <vt:lpstr>新しい言葉の作文</vt:lpstr>
      <vt:lpstr>文章の理解</vt:lpstr>
      <vt:lpstr>IPアドレスのクラス</vt:lpstr>
      <vt:lpstr>IPアドレスのクラス</vt:lpstr>
      <vt:lpstr>IPアドレスのクラス</vt:lpstr>
      <vt:lpstr>クラスごとの構成の内訳</vt:lpstr>
      <vt:lpstr>クラスごとの構成の内訳</vt:lpstr>
      <vt:lpstr>新しい言葉を覚えましょう</vt:lpstr>
      <vt:lpstr>新しい言葉を読みましょう</vt:lpstr>
      <vt:lpstr>新しい言葉を読みましょう</vt:lpstr>
      <vt:lpstr>新しい言葉を読みましょう</vt:lpstr>
      <vt:lpstr>新しい言葉の作文</vt:lpstr>
      <vt:lpstr>新しい言葉の作文</vt:lpstr>
      <vt:lpstr>文章の理解</vt:lpstr>
      <vt:lpstr>クラスごとの構成の内訳</vt:lpstr>
      <vt:lpstr>クラスごとの構成の内訳</vt:lpstr>
      <vt:lpstr>クラスごとの構成の内訳</vt:lpstr>
      <vt:lpstr>クラスごとの構成の内訳</vt:lpstr>
      <vt:lpstr>IPアドレスのクラス</vt:lpstr>
      <vt:lpstr>カタカナ語と アルファベット語</vt:lpstr>
      <vt:lpstr>カタカナ語</vt:lpstr>
      <vt:lpstr>カタカナ語</vt:lpstr>
      <vt:lpstr>アルファベット語</vt:lpstr>
      <vt:lpstr>アルファベット語</vt:lpstr>
      <vt:lpstr> 練習問題</vt:lpstr>
      <vt:lpstr>問題1</vt:lpstr>
      <vt:lpstr>問題2</vt:lpstr>
      <vt:lpstr>問題3</vt:lpstr>
      <vt:lpstr>問題4</vt:lpstr>
      <vt:lpstr>宿題</vt:lpstr>
      <vt:lpstr>宿題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IT日本語1</dc:title>
  <cp:lastModifiedBy>NGUYEN THE DUC 20194515</cp:lastModifiedBy>
  <cp:revision>1</cp:revision>
  <dcterms:modified xsi:type="dcterms:W3CDTF">2022-02-13T03:19:09Z</dcterms:modified>
</cp:coreProperties>
</file>